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85" r:id="rId4"/>
    <p:sldId id="290" r:id="rId5"/>
    <p:sldId id="291" r:id="rId6"/>
    <p:sldId id="292" r:id="rId7"/>
    <p:sldId id="270" r:id="rId8"/>
    <p:sldId id="282" r:id="rId9"/>
    <p:sldId id="288" r:id="rId10"/>
    <p:sldId id="281" r:id="rId11"/>
    <p:sldId id="293" r:id="rId12"/>
    <p:sldId id="294" r:id="rId13"/>
    <p:sldId id="287" r:id="rId14"/>
    <p:sldId id="283" r:id="rId15"/>
    <p:sldId id="289" r:id="rId16"/>
    <p:sldId id="284" r:id="rId17"/>
    <p:sldId id="268" r:id="rId18"/>
  </p:sldIdLst>
  <p:sldSz cx="12192000" cy="6858000"/>
  <p:notesSz cx="6858000" cy="9144000"/>
  <p:embeddedFontLst>
    <p:embeddedFont>
      <p:font typeface="08서울남산체 B" panose="02020603020101020101" pitchFamily="18" charset="-127"/>
      <p:regular r:id="rId20"/>
    </p:embeddedFont>
    <p:embeddedFont>
      <p:font typeface="08서울남산체 EB" panose="02020603020101020101" pitchFamily="18" charset="-127"/>
      <p:regular r:id="rId21"/>
    </p:embeddedFont>
    <p:embeddedFont>
      <p:font typeface="a바른생각" panose="02020600000000000000" pitchFamily="18" charset="-127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718EE9"/>
    <a:srgbClr val="CA9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F51035-CB71-4D6C-B42A-543C580E1AC5}" v="74" dt="2019-04-29T10:49:47.982"/>
    <p1510:client id="{9FDAE742-BD17-4AD4-8D3E-F27F18B4E3AD}" v="123" dt="2019-04-30T05:18:27.5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29" y="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민선" userId="dda5be8267c4f675" providerId="LiveId" clId="{67F51035-CB71-4D6C-B42A-543C580E1AC5}"/>
    <pc:docChg chg="undo redo custSel addSld delSld modSld">
      <pc:chgData name="김 민선" userId="dda5be8267c4f675" providerId="LiveId" clId="{67F51035-CB71-4D6C-B42A-543C580E1AC5}" dt="2019-04-25T04:33:26.644" v="1152"/>
      <pc:docMkLst>
        <pc:docMk/>
      </pc:docMkLst>
      <pc:sldChg chg="addSp delSp modSp">
        <pc:chgData name="김 민선" userId="dda5be8267c4f675" providerId="LiveId" clId="{67F51035-CB71-4D6C-B42A-543C580E1AC5}" dt="2019-04-25T04:17:20.160" v="611" actId="1076"/>
        <pc:sldMkLst>
          <pc:docMk/>
          <pc:sldMk cId="4115350794" sldId="270"/>
        </pc:sldMkLst>
        <pc:spChg chg="mod">
          <ac:chgData name="김 민선" userId="dda5be8267c4f675" providerId="LiveId" clId="{67F51035-CB71-4D6C-B42A-543C580E1AC5}" dt="2019-04-25T04:17:20.160" v="611" actId="1076"/>
          <ac:spMkLst>
            <pc:docMk/>
            <pc:sldMk cId="4115350794" sldId="270"/>
            <ac:spMk id="6" creationId="{25D3886B-C10B-4013-B42E-B9AFDA773137}"/>
          </ac:spMkLst>
        </pc:spChg>
        <pc:spChg chg="add del mod">
          <ac:chgData name="김 민선" userId="dda5be8267c4f675" providerId="LiveId" clId="{67F51035-CB71-4D6C-B42A-543C580E1AC5}" dt="2019-04-25T04:12:00.579" v="234" actId="478"/>
          <ac:spMkLst>
            <pc:docMk/>
            <pc:sldMk cId="4115350794" sldId="270"/>
            <ac:spMk id="12" creationId="{A5DCE479-A1BC-4E41-BD16-376F1E7108A1}"/>
          </ac:spMkLst>
        </pc:spChg>
        <pc:spChg chg="add del mod">
          <ac:chgData name="김 민선" userId="dda5be8267c4f675" providerId="LiveId" clId="{67F51035-CB71-4D6C-B42A-543C580E1AC5}" dt="2019-04-25T04:12:04.784" v="237" actId="478"/>
          <ac:spMkLst>
            <pc:docMk/>
            <pc:sldMk cId="4115350794" sldId="270"/>
            <ac:spMk id="14" creationId="{E00C7E9D-A759-4832-9BDF-B92B74113C0C}"/>
          </ac:spMkLst>
        </pc:spChg>
        <pc:spChg chg="add del mod">
          <ac:chgData name="김 민선" userId="dda5be8267c4f675" providerId="LiveId" clId="{67F51035-CB71-4D6C-B42A-543C580E1AC5}" dt="2019-04-25T04:12:03.516" v="236" actId="478"/>
          <ac:spMkLst>
            <pc:docMk/>
            <pc:sldMk cId="4115350794" sldId="270"/>
            <ac:spMk id="15" creationId="{80FEB015-2AE3-4545-90ED-4CF1F3219419}"/>
          </ac:spMkLst>
        </pc:spChg>
        <pc:graphicFrameChg chg="add mod ord modGraphic">
          <ac:chgData name="김 민선" userId="dda5be8267c4f675" providerId="LiveId" clId="{67F51035-CB71-4D6C-B42A-543C580E1AC5}" dt="2019-04-25T04:13:22.081" v="306" actId="20577"/>
          <ac:graphicFrameMkLst>
            <pc:docMk/>
            <pc:sldMk cId="4115350794" sldId="270"/>
            <ac:graphicFrameMk id="13" creationId="{6CA85010-9AE0-4483-B23B-4CFDC9464781}"/>
          </ac:graphicFrameMkLst>
        </pc:graphicFrameChg>
        <pc:picChg chg="add mod modCrop">
          <ac:chgData name="김 민선" userId="dda5be8267c4f675" providerId="LiveId" clId="{67F51035-CB71-4D6C-B42A-543C580E1AC5}" dt="2019-04-25T04:12:57.766" v="296" actId="1076"/>
          <ac:picMkLst>
            <pc:docMk/>
            <pc:sldMk cId="4115350794" sldId="270"/>
            <ac:picMk id="7" creationId="{E0B0C5DE-6156-4F60-BAE3-405C516ADF7D}"/>
          </ac:picMkLst>
        </pc:picChg>
        <pc:picChg chg="add mod modCrop">
          <ac:chgData name="김 민선" userId="dda5be8267c4f675" providerId="LiveId" clId="{67F51035-CB71-4D6C-B42A-543C580E1AC5}" dt="2019-04-25T04:12:59.739" v="297" actId="1076"/>
          <ac:picMkLst>
            <pc:docMk/>
            <pc:sldMk cId="4115350794" sldId="270"/>
            <ac:picMk id="9" creationId="{0CBA5F0A-62F0-40BF-8EBD-58C3284B535A}"/>
          </ac:picMkLst>
        </pc:picChg>
        <pc:picChg chg="add mod modCrop">
          <ac:chgData name="김 민선" userId="dda5be8267c4f675" providerId="LiveId" clId="{67F51035-CB71-4D6C-B42A-543C580E1AC5}" dt="2019-04-25T04:13:02.275" v="298" actId="1076"/>
          <ac:picMkLst>
            <pc:docMk/>
            <pc:sldMk cId="4115350794" sldId="270"/>
            <ac:picMk id="11" creationId="{6348F31A-0D2B-49B6-A034-50946F4D3046}"/>
          </ac:picMkLst>
        </pc:picChg>
      </pc:sldChg>
      <pc:sldChg chg="addSp modSp modNotesTx">
        <pc:chgData name="김 민선" userId="dda5be8267c4f675" providerId="LiveId" clId="{67F51035-CB71-4D6C-B42A-543C580E1AC5}" dt="2019-04-25T04:30:32.190" v="1098" actId="14100"/>
        <pc:sldMkLst>
          <pc:docMk/>
          <pc:sldMk cId="3165007910" sldId="281"/>
        </pc:sldMkLst>
        <pc:spChg chg="mod">
          <ac:chgData name="김 민선" userId="dda5be8267c4f675" providerId="LiveId" clId="{67F51035-CB71-4D6C-B42A-543C580E1AC5}" dt="2019-04-25T04:29:29.920" v="1084" actId="20577"/>
          <ac:spMkLst>
            <pc:docMk/>
            <pc:sldMk cId="3165007910" sldId="281"/>
            <ac:spMk id="6" creationId="{25D3886B-C10B-4013-B42E-B9AFDA773137}"/>
          </ac:spMkLst>
        </pc:spChg>
        <pc:spChg chg="add mod">
          <ac:chgData name="김 민선" userId="dda5be8267c4f675" providerId="LiveId" clId="{67F51035-CB71-4D6C-B42A-543C580E1AC5}" dt="2019-04-25T04:30:20.281" v="1095" actId="14100"/>
          <ac:spMkLst>
            <pc:docMk/>
            <pc:sldMk cId="3165007910" sldId="281"/>
            <ac:spMk id="9" creationId="{8941BE4F-7F15-4C5F-98EB-0EFF3FE2FF10}"/>
          </ac:spMkLst>
        </pc:spChg>
        <pc:spChg chg="add mod">
          <ac:chgData name="김 민선" userId="dda5be8267c4f675" providerId="LiveId" clId="{67F51035-CB71-4D6C-B42A-543C580E1AC5}" dt="2019-04-25T04:30:32.190" v="1098" actId="14100"/>
          <ac:spMkLst>
            <pc:docMk/>
            <pc:sldMk cId="3165007910" sldId="281"/>
            <ac:spMk id="11" creationId="{8E224B3E-AFF7-4C9E-BA59-880FDAE05E2B}"/>
          </ac:spMkLst>
        </pc:spChg>
        <pc:picChg chg="add mod modCrop">
          <ac:chgData name="김 민선" userId="dda5be8267c4f675" providerId="LiveId" clId="{67F51035-CB71-4D6C-B42A-543C580E1AC5}" dt="2019-04-25T04:28:52.630" v="1071" actId="1076"/>
          <ac:picMkLst>
            <pc:docMk/>
            <pc:sldMk cId="3165007910" sldId="281"/>
            <ac:picMk id="7" creationId="{1C2564DE-BCDE-4E6E-9BDE-176D83DC538B}"/>
          </ac:picMkLst>
        </pc:picChg>
      </pc:sldChg>
      <pc:sldChg chg="addSp modSp">
        <pc:chgData name="김 민선" userId="dda5be8267c4f675" providerId="LiveId" clId="{67F51035-CB71-4D6C-B42A-543C580E1AC5}" dt="2019-04-25T04:32:33.914" v="1151" actId="20577"/>
        <pc:sldMkLst>
          <pc:docMk/>
          <pc:sldMk cId="1295791888" sldId="282"/>
        </pc:sldMkLst>
        <pc:spChg chg="add mod">
          <ac:chgData name="김 민선" userId="dda5be8267c4f675" providerId="LiveId" clId="{67F51035-CB71-4D6C-B42A-543C580E1AC5}" dt="2019-04-25T04:32:33.914" v="1151" actId="20577"/>
          <ac:spMkLst>
            <pc:docMk/>
            <pc:sldMk cId="1295791888" sldId="282"/>
            <ac:spMk id="2" creationId="{8AEECAA8-D954-4871-ABD9-BB837F674B3C}"/>
          </ac:spMkLst>
        </pc:spChg>
        <pc:spChg chg="mod">
          <ac:chgData name="김 민선" userId="dda5be8267c4f675" providerId="LiveId" clId="{67F51035-CB71-4D6C-B42A-543C580E1AC5}" dt="2019-04-25T04:25:47.796" v="964" actId="1076"/>
          <ac:spMkLst>
            <pc:docMk/>
            <pc:sldMk cId="1295791888" sldId="282"/>
            <ac:spMk id="6" creationId="{25D3886B-C10B-4013-B42E-B9AFDA773137}"/>
          </ac:spMkLst>
        </pc:spChg>
        <pc:graphicFrameChg chg="add mod modGraphic">
          <ac:chgData name="김 민선" userId="dda5be8267c4f675" providerId="LiveId" clId="{67F51035-CB71-4D6C-B42A-543C580E1AC5}" dt="2019-04-25T04:20:34.715" v="691" actId="1076"/>
          <ac:graphicFrameMkLst>
            <pc:docMk/>
            <pc:sldMk cId="1295791888" sldId="282"/>
            <ac:graphicFrameMk id="8" creationId="{E06FA5E1-60F1-4C5E-B619-FE6FB2909FF4}"/>
          </ac:graphicFrameMkLst>
        </pc:graphicFrameChg>
      </pc:sldChg>
      <pc:sldChg chg="modSp">
        <pc:chgData name="김 민선" userId="dda5be8267c4f675" providerId="LiveId" clId="{67F51035-CB71-4D6C-B42A-543C580E1AC5}" dt="2019-04-25T04:32:16.595" v="1145" actId="20577"/>
        <pc:sldMkLst>
          <pc:docMk/>
          <pc:sldMk cId="3966187178" sldId="283"/>
        </pc:sldMkLst>
        <pc:spChg chg="mod">
          <ac:chgData name="김 민선" userId="dda5be8267c4f675" providerId="LiveId" clId="{67F51035-CB71-4D6C-B42A-543C580E1AC5}" dt="2019-04-25T04:32:16.595" v="1145" actId="20577"/>
          <ac:spMkLst>
            <pc:docMk/>
            <pc:sldMk cId="3966187178" sldId="283"/>
            <ac:spMk id="25" creationId="{637C081E-698F-4B5E-ABA4-425135ACC189}"/>
          </ac:spMkLst>
        </pc:spChg>
      </pc:sldChg>
      <pc:sldChg chg="modSp">
        <pc:chgData name="김 민선" userId="dda5be8267c4f675" providerId="LiveId" clId="{67F51035-CB71-4D6C-B42A-543C580E1AC5}" dt="2019-04-25T04:32:19.919" v="1148" actId="20577"/>
        <pc:sldMkLst>
          <pc:docMk/>
          <pc:sldMk cId="2901718916" sldId="284"/>
        </pc:sldMkLst>
        <pc:spChg chg="mod">
          <ac:chgData name="김 민선" userId="dda5be8267c4f675" providerId="LiveId" clId="{67F51035-CB71-4D6C-B42A-543C580E1AC5}" dt="2019-04-25T04:32:19.919" v="1148" actId="20577"/>
          <ac:spMkLst>
            <pc:docMk/>
            <pc:sldMk cId="2901718916" sldId="284"/>
            <ac:spMk id="25" creationId="{637C081E-698F-4B5E-ABA4-425135ACC189}"/>
          </ac:spMkLst>
        </pc:spChg>
      </pc:sldChg>
      <pc:sldChg chg="addSp delSp modSp">
        <pc:chgData name="김 민선" userId="dda5be8267c4f675" providerId="LiveId" clId="{67F51035-CB71-4D6C-B42A-543C580E1AC5}" dt="2019-04-25T04:05:37.544" v="41" actId="1037"/>
        <pc:sldMkLst>
          <pc:docMk/>
          <pc:sldMk cId="3278419314" sldId="285"/>
        </pc:sldMkLst>
        <pc:spChg chg="mod">
          <ac:chgData name="김 민선" userId="dda5be8267c4f675" providerId="LiveId" clId="{67F51035-CB71-4D6C-B42A-543C580E1AC5}" dt="2019-04-25T04:05:37.544" v="41" actId="1037"/>
          <ac:spMkLst>
            <pc:docMk/>
            <pc:sldMk cId="3278419314" sldId="285"/>
            <ac:spMk id="5" creationId="{F045D44E-2101-47C2-B514-F42D691D9A40}"/>
          </ac:spMkLst>
        </pc:spChg>
        <pc:spChg chg="mod">
          <ac:chgData name="김 민선" userId="dda5be8267c4f675" providerId="LiveId" clId="{67F51035-CB71-4D6C-B42A-543C580E1AC5}" dt="2019-04-25T04:05:37.544" v="41" actId="1037"/>
          <ac:spMkLst>
            <pc:docMk/>
            <pc:sldMk cId="3278419314" sldId="285"/>
            <ac:spMk id="9" creationId="{2DFA70B1-2E6E-46CF-8FC8-B9FF56AE0903}"/>
          </ac:spMkLst>
        </pc:spChg>
        <pc:spChg chg="del">
          <ac:chgData name="김 민선" userId="dda5be8267c4f675" providerId="LiveId" clId="{67F51035-CB71-4D6C-B42A-543C580E1AC5}" dt="2019-04-25T04:05:32.373" v="1" actId="478"/>
          <ac:spMkLst>
            <pc:docMk/>
            <pc:sldMk cId="3278419314" sldId="285"/>
            <ac:spMk id="10" creationId="{107A1ADD-4A08-43C0-90CF-7C013243A6DE}"/>
          </ac:spMkLst>
        </pc:spChg>
        <pc:spChg chg="mod">
          <ac:chgData name="김 민선" userId="dda5be8267c4f675" providerId="LiveId" clId="{67F51035-CB71-4D6C-B42A-543C580E1AC5}" dt="2019-04-25T04:05:37.544" v="41" actId="1037"/>
          <ac:spMkLst>
            <pc:docMk/>
            <pc:sldMk cId="3278419314" sldId="285"/>
            <ac:spMk id="12" creationId="{C24176EA-AABD-4E20-9D79-91BCA3B0102B}"/>
          </ac:spMkLst>
        </pc:spChg>
        <pc:spChg chg="mod">
          <ac:chgData name="김 민선" userId="dda5be8267c4f675" providerId="LiveId" clId="{67F51035-CB71-4D6C-B42A-543C580E1AC5}" dt="2019-04-25T04:05:37.544" v="41" actId="1037"/>
          <ac:spMkLst>
            <pc:docMk/>
            <pc:sldMk cId="3278419314" sldId="285"/>
            <ac:spMk id="13" creationId="{A816403E-B0F6-4304-A8B0-70D270CD9A71}"/>
          </ac:spMkLst>
        </pc:spChg>
        <pc:spChg chg="add del mod">
          <ac:chgData name="김 민선" userId="dda5be8267c4f675" providerId="LiveId" clId="{67F51035-CB71-4D6C-B42A-543C580E1AC5}" dt="2019-04-25T04:05:34.209" v="2" actId="478"/>
          <ac:spMkLst>
            <pc:docMk/>
            <pc:sldMk cId="3278419314" sldId="285"/>
            <ac:spMk id="14" creationId="{50E9C56A-222C-4571-9F2F-93E3B4564146}"/>
          </ac:spMkLst>
        </pc:spChg>
        <pc:graphicFrameChg chg="mod">
          <ac:chgData name="김 민선" userId="dda5be8267c4f675" providerId="LiveId" clId="{67F51035-CB71-4D6C-B42A-543C580E1AC5}" dt="2019-04-25T04:05:37.544" v="41" actId="1037"/>
          <ac:graphicFrameMkLst>
            <pc:docMk/>
            <pc:sldMk cId="3278419314" sldId="285"/>
            <ac:graphicFrameMk id="6" creationId="{4FB42148-9D1B-4786-9C09-FBC2273BF33F}"/>
          </ac:graphicFrameMkLst>
        </pc:graphicFrameChg>
      </pc:sldChg>
      <pc:sldChg chg="modSp">
        <pc:chgData name="김 민선" userId="dda5be8267c4f675" providerId="LiveId" clId="{67F51035-CB71-4D6C-B42A-543C580E1AC5}" dt="2019-04-25T04:32:13.293" v="1142" actId="20577"/>
        <pc:sldMkLst>
          <pc:docMk/>
          <pc:sldMk cId="2551486173" sldId="287"/>
        </pc:sldMkLst>
        <pc:spChg chg="mod">
          <ac:chgData name="김 민선" userId="dda5be8267c4f675" providerId="LiveId" clId="{67F51035-CB71-4D6C-B42A-543C580E1AC5}" dt="2019-04-25T04:30:54.172" v="1099" actId="1076"/>
          <ac:spMkLst>
            <pc:docMk/>
            <pc:sldMk cId="2551486173" sldId="287"/>
            <ac:spMk id="8" creationId="{D4694E5A-924E-4166-A0FB-9843C4017F7D}"/>
          </ac:spMkLst>
        </pc:spChg>
        <pc:spChg chg="mod">
          <ac:chgData name="김 민선" userId="dda5be8267c4f675" providerId="LiveId" clId="{67F51035-CB71-4D6C-B42A-543C580E1AC5}" dt="2019-04-25T04:32:13.293" v="1142" actId="20577"/>
          <ac:spMkLst>
            <pc:docMk/>
            <pc:sldMk cId="2551486173" sldId="287"/>
            <ac:spMk id="25" creationId="{637C081E-698F-4B5E-ABA4-425135ACC189}"/>
          </ac:spMkLst>
        </pc:spChg>
      </pc:sldChg>
      <pc:sldChg chg="add">
        <pc:chgData name="김 민선" userId="dda5be8267c4f675" providerId="LiveId" clId="{67F51035-CB71-4D6C-B42A-543C580E1AC5}" dt="2019-04-25T04:33:26.644" v="1152"/>
        <pc:sldMkLst>
          <pc:docMk/>
          <pc:sldMk cId="4033142827" sldId="288"/>
        </pc:sldMkLst>
      </pc:sldChg>
    </pc:docChg>
  </pc:docChgLst>
  <pc:docChgLst>
    <pc:chgData name="김 민선" userId="dda5be8267c4f675" providerId="LiveId" clId="{9FDAE742-BD17-4AD4-8D3E-F27F18B4E3AD}"/>
    <pc:docChg chg="undo custSel addSld modSld sldOrd">
      <pc:chgData name="김 민선" userId="dda5be8267c4f675" providerId="LiveId" clId="{9FDAE742-BD17-4AD4-8D3E-F27F18B4E3AD}" dt="2019-04-30T05:18:27.597" v="1598" actId="20577"/>
      <pc:docMkLst>
        <pc:docMk/>
      </pc:docMkLst>
      <pc:sldChg chg="addSp delSp modSp">
        <pc:chgData name="김 민선" userId="dda5be8267c4f675" providerId="LiveId" clId="{9FDAE742-BD17-4AD4-8D3E-F27F18B4E3AD}" dt="2019-04-30T05:10:35.809" v="955" actId="1076"/>
        <pc:sldMkLst>
          <pc:docMk/>
          <pc:sldMk cId="1314866499" sldId="257"/>
        </pc:sldMkLst>
        <pc:spChg chg="mod">
          <ac:chgData name="김 민선" userId="dda5be8267c4f675" providerId="LiveId" clId="{9FDAE742-BD17-4AD4-8D3E-F27F18B4E3AD}" dt="2019-04-30T05:09:12.758" v="906" actId="20577"/>
          <ac:spMkLst>
            <pc:docMk/>
            <pc:sldMk cId="1314866499" sldId="257"/>
            <ac:spMk id="11" creationId="{B204C3F1-9068-4A15-B503-139170960A18}"/>
          </ac:spMkLst>
        </pc:spChg>
        <pc:spChg chg="mod">
          <ac:chgData name="김 민선" userId="dda5be8267c4f675" providerId="LiveId" clId="{9FDAE742-BD17-4AD4-8D3E-F27F18B4E3AD}" dt="2019-04-30T05:09:32.053" v="920" actId="1076"/>
          <ac:spMkLst>
            <pc:docMk/>
            <pc:sldMk cId="1314866499" sldId="257"/>
            <ac:spMk id="12" creationId="{45719525-DF3D-4FE3-B40F-91DBA4E27348}"/>
          </ac:spMkLst>
        </pc:spChg>
        <pc:spChg chg="add mod">
          <ac:chgData name="김 민선" userId="dda5be8267c4f675" providerId="LiveId" clId="{9FDAE742-BD17-4AD4-8D3E-F27F18B4E3AD}" dt="2019-04-30T05:10:15.495" v="948" actId="1076"/>
          <ac:spMkLst>
            <pc:docMk/>
            <pc:sldMk cId="1314866499" sldId="257"/>
            <ac:spMk id="14" creationId="{2DCE4260-E7FC-459A-8FA6-079A3C2FBCA7}"/>
          </ac:spMkLst>
        </pc:spChg>
        <pc:spChg chg="add mod">
          <ac:chgData name="김 민선" userId="dda5be8267c4f675" providerId="LiveId" clId="{9FDAE742-BD17-4AD4-8D3E-F27F18B4E3AD}" dt="2019-04-30T05:10:21.008" v="950" actId="1076"/>
          <ac:spMkLst>
            <pc:docMk/>
            <pc:sldMk cId="1314866499" sldId="257"/>
            <ac:spMk id="15" creationId="{29CFA84B-9955-4D60-A899-5FACBB25DBBD}"/>
          </ac:spMkLst>
        </pc:spChg>
        <pc:spChg chg="mod">
          <ac:chgData name="김 민선" userId="dda5be8267c4f675" providerId="LiveId" clId="{9FDAE742-BD17-4AD4-8D3E-F27F18B4E3AD}" dt="2019-04-30T05:08:46.683" v="886" actId="1076"/>
          <ac:spMkLst>
            <pc:docMk/>
            <pc:sldMk cId="1314866499" sldId="257"/>
            <ac:spMk id="16" creationId="{AD4EC0A1-B164-486D-989F-E309DC7AA841}"/>
          </ac:spMkLst>
        </pc:spChg>
        <pc:spChg chg="add del mod ord">
          <ac:chgData name="김 민선" userId="dda5be8267c4f675" providerId="LiveId" clId="{9FDAE742-BD17-4AD4-8D3E-F27F18B4E3AD}" dt="2019-04-30T05:09:38.262" v="921" actId="478"/>
          <ac:spMkLst>
            <pc:docMk/>
            <pc:sldMk cId="1314866499" sldId="257"/>
            <ac:spMk id="17" creationId="{3077045E-26B6-4566-A5F3-D969E78B822D}"/>
          </ac:spMkLst>
        </pc:spChg>
        <pc:spChg chg="mod">
          <ac:chgData name="김 민선" userId="dda5be8267c4f675" providerId="LiveId" clId="{9FDAE742-BD17-4AD4-8D3E-F27F18B4E3AD}" dt="2019-04-30T05:10:35.809" v="955" actId="1076"/>
          <ac:spMkLst>
            <pc:docMk/>
            <pc:sldMk cId="1314866499" sldId="257"/>
            <ac:spMk id="18" creationId="{B9E0964D-FC01-4173-9225-717B0C6E2CBB}"/>
          </ac:spMkLst>
        </pc:spChg>
        <pc:spChg chg="mod">
          <ac:chgData name="김 민선" userId="dda5be8267c4f675" providerId="LiveId" clId="{9FDAE742-BD17-4AD4-8D3E-F27F18B4E3AD}" dt="2019-04-30T05:10:32.620" v="954" actId="14100"/>
          <ac:spMkLst>
            <pc:docMk/>
            <pc:sldMk cId="1314866499" sldId="257"/>
            <ac:spMk id="19" creationId="{FECD26D1-985A-4CC6-8039-55D81D854DE1}"/>
          </ac:spMkLst>
        </pc:spChg>
        <pc:spChg chg="mod">
          <ac:chgData name="김 민선" userId="dda5be8267c4f675" providerId="LiveId" clId="{9FDAE742-BD17-4AD4-8D3E-F27F18B4E3AD}" dt="2019-04-30T05:10:11.601" v="947" actId="1076"/>
          <ac:spMkLst>
            <pc:docMk/>
            <pc:sldMk cId="1314866499" sldId="257"/>
            <ac:spMk id="20" creationId="{FA15B875-F852-4040-878A-F305CAA4A7DB}"/>
          </ac:spMkLst>
        </pc:spChg>
        <pc:spChg chg="mod">
          <ac:chgData name="김 민선" userId="dda5be8267c4f675" providerId="LiveId" clId="{9FDAE742-BD17-4AD4-8D3E-F27F18B4E3AD}" dt="2019-04-30T05:10:18.200" v="949" actId="1076"/>
          <ac:spMkLst>
            <pc:docMk/>
            <pc:sldMk cId="1314866499" sldId="257"/>
            <ac:spMk id="21" creationId="{11738C72-FB08-4FF7-8DF5-D599F5E21529}"/>
          </ac:spMkLst>
        </pc:spChg>
        <pc:spChg chg="add mod ord">
          <ac:chgData name="김 민선" userId="dda5be8267c4f675" providerId="LiveId" clId="{9FDAE742-BD17-4AD4-8D3E-F27F18B4E3AD}" dt="2019-04-30T05:09:02.673" v="893" actId="167"/>
          <ac:spMkLst>
            <pc:docMk/>
            <pc:sldMk cId="1314866499" sldId="257"/>
            <ac:spMk id="22" creationId="{7D712ABA-42EE-4E2A-B840-9F9F93EB2A49}"/>
          </ac:spMkLst>
        </pc:spChg>
        <pc:spChg chg="add del">
          <ac:chgData name="김 민선" userId="dda5be8267c4f675" providerId="LiveId" clId="{9FDAE742-BD17-4AD4-8D3E-F27F18B4E3AD}" dt="2019-04-30T05:09:17.788" v="908" actId="478"/>
          <ac:spMkLst>
            <pc:docMk/>
            <pc:sldMk cId="1314866499" sldId="257"/>
            <ac:spMk id="23" creationId="{DF0CDE3E-0C48-4F83-A53A-04B0C6B22CFF}"/>
          </ac:spMkLst>
        </pc:spChg>
        <pc:spChg chg="add mod">
          <ac:chgData name="김 민선" userId="dda5be8267c4f675" providerId="LiveId" clId="{9FDAE742-BD17-4AD4-8D3E-F27F18B4E3AD}" dt="2019-04-30T05:09:45.254" v="922" actId="1076"/>
          <ac:spMkLst>
            <pc:docMk/>
            <pc:sldMk cId="1314866499" sldId="257"/>
            <ac:spMk id="24" creationId="{AD05D005-2EC5-4F2A-8826-E00A5D19F8C4}"/>
          </ac:spMkLst>
        </pc:spChg>
        <pc:spChg chg="mod">
          <ac:chgData name="김 민선" userId="dda5be8267c4f675" providerId="LiveId" clId="{9FDAE742-BD17-4AD4-8D3E-F27F18B4E3AD}" dt="2019-04-30T05:08:43.227" v="885" actId="1076"/>
          <ac:spMkLst>
            <pc:docMk/>
            <pc:sldMk cId="1314866499" sldId="257"/>
            <ac:spMk id="26" creationId="{6D59FA17-4C98-4C38-95C1-569C36729751}"/>
          </ac:spMkLst>
        </pc:spChg>
        <pc:spChg chg="mod">
          <ac:chgData name="김 민선" userId="dda5be8267c4f675" providerId="LiveId" clId="{9FDAE742-BD17-4AD4-8D3E-F27F18B4E3AD}" dt="2019-04-30T05:08:36.377" v="883" actId="14100"/>
          <ac:spMkLst>
            <pc:docMk/>
            <pc:sldMk cId="1314866499" sldId="257"/>
            <ac:spMk id="34" creationId="{E3D5A21A-4655-4FDA-8BFA-9EBF457946E9}"/>
          </ac:spMkLst>
        </pc:spChg>
        <pc:spChg chg="mod">
          <ac:chgData name="김 민선" userId="dda5be8267c4f675" providerId="LiveId" clId="{9FDAE742-BD17-4AD4-8D3E-F27F18B4E3AD}" dt="2019-04-30T05:08:39.959" v="884" actId="1076"/>
          <ac:spMkLst>
            <pc:docMk/>
            <pc:sldMk cId="1314866499" sldId="257"/>
            <ac:spMk id="35" creationId="{6CC5B1A8-39B0-4AC2-A122-B38AFBD79517}"/>
          </ac:spMkLst>
        </pc:spChg>
      </pc:sldChg>
      <pc:sldChg chg="modSp">
        <pc:chgData name="김 민선" userId="dda5be8267c4f675" providerId="LiveId" clId="{9FDAE742-BD17-4AD4-8D3E-F27F18B4E3AD}" dt="2019-04-30T05:17:49.446" v="1579" actId="1076"/>
        <pc:sldMkLst>
          <pc:docMk/>
          <pc:sldMk cId="2901718916" sldId="284"/>
        </pc:sldMkLst>
        <pc:spChg chg="mod">
          <ac:chgData name="김 민선" userId="dda5be8267c4f675" providerId="LiveId" clId="{9FDAE742-BD17-4AD4-8D3E-F27F18B4E3AD}" dt="2019-04-30T05:17:49.446" v="1579" actId="1076"/>
          <ac:spMkLst>
            <pc:docMk/>
            <pc:sldMk cId="2901718916" sldId="284"/>
            <ac:spMk id="9" creationId="{4197FF6D-1DF6-42FC-B9F8-A4F0BAD511B9}"/>
          </ac:spMkLst>
        </pc:spChg>
        <pc:spChg chg="mod">
          <ac:chgData name="김 민선" userId="dda5be8267c4f675" providerId="LiveId" clId="{9FDAE742-BD17-4AD4-8D3E-F27F18B4E3AD}" dt="2019-04-30T04:45:32.653" v="78" actId="20577"/>
          <ac:spMkLst>
            <pc:docMk/>
            <pc:sldMk cId="2901718916" sldId="284"/>
            <ac:spMk id="25" creationId="{637C081E-698F-4B5E-ABA4-425135ACC189}"/>
          </ac:spMkLst>
        </pc:spChg>
      </pc:sldChg>
      <pc:sldChg chg="modSp">
        <pc:chgData name="김 민선" userId="dda5be8267c4f675" providerId="LiveId" clId="{9FDAE742-BD17-4AD4-8D3E-F27F18B4E3AD}" dt="2019-04-30T05:18:27.597" v="1598" actId="20577"/>
        <pc:sldMkLst>
          <pc:docMk/>
          <pc:sldMk cId="2551486173" sldId="287"/>
        </pc:sldMkLst>
        <pc:spChg chg="mod">
          <ac:chgData name="김 민선" userId="dda5be8267c4f675" providerId="LiveId" clId="{9FDAE742-BD17-4AD4-8D3E-F27F18B4E3AD}" dt="2019-04-30T05:18:27.597" v="1598" actId="20577"/>
          <ac:spMkLst>
            <pc:docMk/>
            <pc:sldMk cId="2551486173" sldId="287"/>
            <ac:spMk id="25" creationId="{637C081E-698F-4B5E-ABA4-425135ACC189}"/>
          </ac:spMkLst>
        </pc:spChg>
      </pc:sldChg>
      <pc:sldChg chg="addSp delSp modSp add">
        <pc:chgData name="김 민선" userId="dda5be8267c4f675" providerId="LiveId" clId="{9FDAE742-BD17-4AD4-8D3E-F27F18B4E3AD}" dt="2019-04-30T04:44:59.019" v="67" actId="1076"/>
        <pc:sldMkLst>
          <pc:docMk/>
          <pc:sldMk cId="1112854521" sldId="289"/>
        </pc:sldMkLst>
        <pc:spChg chg="add mod">
          <ac:chgData name="김 민선" userId="dda5be8267c4f675" providerId="LiveId" clId="{9FDAE742-BD17-4AD4-8D3E-F27F18B4E3AD}" dt="2019-04-30T04:43:04.264" v="27" actId="14100"/>
          <ac:spMkLst>
            <pc:docMk/>
            <pc:sldMk cId="1112854521" sldId="289"/>
            <ac:spMk id="3" creationId="{A7044D52-1B2F-4F22-B541-151A1FD14D95}"/>
          </ac:spMkLst>
        </pc:spChg>
        <pc:spChg chg="del mod">
          <ac:chgData name="김 민선" userId="dda5be8267c4f675" providerId="LiveId" clId="{9FDAE742-BD17-4AD4-8D3E-F27F18B4E3AD}" dt="2019-04-30T04:43:05.744" v="28" actId="478"/>
          <ac:spMkLst>
            <pc:docMk/>
            <pc:sldMk cId="1112854521" sldId="289"/>
            <ac:spMk id="6" creationId="{8735BB0F-013B-47B8-A174-4FF3B21FA865}"/>
          </ac:spMkLst>
        </pc:spChg>
        <pc:spChg chg="del mod">
          <ac:chgData name="김 민선" userId="dda5be8267c4f675" providerId="LiveId" clId="{9FDAE742-BD17-4AD4-8D3E-F27F18B4E3AD}" dt="2019-04-30T04:43:14.761" v="31" actId="478"/>
          <ac:spMkLst>
            <pc:docMk/>
            <pc:sldMk cId="1112854521" sldId="289"/>
            <ac:spMk id="7" creationId="{82598249-288D-4DEF-BBE9-404F31A59736}"/>
          </ac:spMkLst>
        </pc:spChg>
        <pc:spChg chg="add del mod">
          <ac:chgData name="김 민선" userId="dda5be8267c4f675" providerId="LiveId" clId="{9FDAE742-BD17-4AD4-8D3E-F27F18B4E3AD}" dt="2019-04-30T04:43:31.101" v="33"/>
          <ac:spMkLst>
            <pc:docMk/>
            <pc:sldMk cId="1112854521" sldId="289"/>
            <ac:spMk id="8" creationId="{F0645AF9-5280-4546-9AE7-1281D070C54A}"/>
          </ac:spMkLst>
        </pc:spChg>
        <pc:spChg chg="mod">
          <ac:chgData name="김 민선" userId="dda5be8267c4f675" providerId="LiveId" clId="{9FDAE742-BD17-4AD4-8D3E-F27F18B4E3AD}" dt="2019-04-30T04:44:38.764" v="60" actId="1076"/>
          <ac:spMkLst>
            <pc:docMk/>
            <pc:sldMk cId="1112854521" sldId="289"/>
            <ac:spMk id="22" creationId="{7BE81EC5-6469-412A-8955-19FE81D3209A}"/>
          </ac:spMkLst>
        </pc:spChg>
        <pc:spChg chg="mod">
          <ac:chgData name="김 민선" userId="dda5be8267c4f675" providerId="LiveId" clId="{9FDAE742-BD17-4AD4-8D3E-F27F18B4E3AD}" dt="2019-04-30T04:42:15.299" v="9"/>
          <ac:spMkLst>
            <pc:docMk/>
            <pc:sldMk cId="1112854521" sldId="289"/>
            <ac:spMk id="25" creationId="{637C081E-698F-4B5E-ABA4-425135ACC189}"/>
          </ac:spMkLst>
        </pc:spChg>
        <pc:picChg chg="add mod ord modCrop">
          <ac:chgData name="김 민선" userId="dda5be8267c4f675" providerId="LiveId" clId="{9FDAE742-BD17-4AD4-8D3E-F27F18B4E3AD}" dt="2019-04-30T04:43:08.955" v="29" actId="167"/>
          <ac:picMkLst>
            <pc:docMk/>
            <pc:sldMk cId="1112854521" sldId="289"/>
            <ac:picMk id="2" creationId="{39F7F990-6627-468B-9780-3C2D553F5583}"/>
          </ac:picMkLst>
        </pc:picChg>
        <pc:picChg chg="del">
          <ac:chgData name="김 민선" userId="dda5be8267c4f675" providerId="LiveId" clId="{9FDAE742-BD17-4AD4-8D3E-F27F18B4E3AD}" dt="2019-04-30T04:42:16.452" v="10" actId="478"/>
          <ac:picMkLst>
            <pc:docMk/>
            <pc:sldMk cId="1112854521" sldId="289"/>
            <ac:picMk id="5" creationId="{C9E10DB6-16E5-4F75-8F83-FE6245A5DD4B}"/>
          </ac:picMkLst>
        </pc:picChg>
        <pc:picChg chg="add mod modCrop">
          <ac:chgData name="김 민선" userId="dda5be8267c4f675" providerId="LiveId" clId="{9FDAE742-BD17-4AD4-8D3E-F27F18B4E3AD}" dt="2019-04-30T04:44:55.335" v="65" actId="1076"/>
          <ac:picMkLst>
            <pc:docMk/>
            <pc:sldMk cId="1112854521" sldId="289"/>
            <ac:picMk id="9" creationId="{F7051225-5A53-45A7-BD57-F967473B5225}"/>
          </ac:picMkLst>
        </pc:picChg>
        <pc:picChg chg="add mod modCrop">
          <ac:chgData name="김 민선" userId="dda5be8267c4f675" providerId="LiveId" clId="{9FDAE742-BD17-4AD4-8D3E-F27F18B4E3AD}" dt="2019-04-30T04:44:59.019" v="67" actId="1076"/>
          <ac:picMkLst>
            <pc:docMk/>
            <pc:sldMk cId="1112854521" sldId="289"/>
            <ac:picMk id="11" creationId="{7AEDF64A-0F0A-48DC-B044-1C929C72A317}"/>
          </ac:picMkLst>
        </pc:picChg>
        <pc:picChg chg="del">
          <ac:chgData name="김 민선" userId="dda5be8267c4f675" providerId="LiveId" clId="{9FDAE742-BD17-4AD4-8D3E-F27F18B4E3AD}" dt="2019-04-30T04:44:25.046" v="38" actId="478"/>
          <ac:picMkLst>
            <pc:docMk/>
            <pc:sldMk cId="1112854521" sldId="289"/>
            <ac:picMk id="20" creationId="{F74237A0-38D9-431D-BA47-7F18606EB08B}"/>
          </ac:picMkLst>
        </pc:picChg>
        <pc:picChg chg="del mod">
          <ac:chgData name="김 민선" userId="dda5be8267c4f675" providerId="LiveId" clId="{9FDAE742-BD17-4AD4-8D3E-F27F18B4E3AD}" dt="2019-04-30T04:44:02.339" v="35" actId="478"/>
          <ac:picMkLst>
            <pc:docMk/>
            <pc:sldMk cId="1112854521" sldId="289"/>
            <ac:picMk id="23" creationId="{4F36FCEB-7C41-4E35-9037-3B9D9D3812BC}"/>
          </ac:picMkLst>
        </pc:picChg>
      </pc:sldChg>
      <pc:sldChg chg="addSp delSp modSp add ord modNotesTx">
        <pc:chgData name="김 민선" userId="dda5be8267c4f675" providerId="LiveId" clId="{9FDAE742-BD17-4AD4-8D3E-F27F18B4E3AD}" dt="2019-04-30T05:14:28.467" v="1135" actId="1036"/>
        <pc:sldMkLst>
          <pc:docMk/>
          <pc:sldMk cId="1917235957" sldId="290"/>
        </pc:sldMkLst>
        <pc:spChg chg="del">
          <ac:chgData name="김 민선" userId="dda5be8267c4f675" providerId="LiveId" clId="{9FDAE742-BD17-4AD4-8D3E-F27F18B4E3AD}" dt="2019-04-30T05:11:30.163" v="1008" actId="478"/>
          <ac:spMkLst>
            <pc:docMk/>
            <pc:sldMk cId="1917235957" sldId="290"/>
            <ac:spMk id="2" creationId="{8AEECAA8-D954-4871-ABD9-BB837F674B3C}"/>
          </ac:spMkLst>
        </pc:spChg>
        <pc:spChg chg="add mod">
          <ac:chgData name="김 민선" userId="dda5be8267c4f675" providerId="LiveId" clId="{9FDAE742-BD17-4AD4-8D3E-F27F18B4E3AD}" dt="2019-04-30T05:14:28.467" v="1135" actId="1036"/>
          <ac:spMkLst>
            <pc:docMk/>
            <pc:sldMk cId="1917235957" sldId="290"/>
            <ac:spMk id="5" creationId="{7B82B983-FC7E-4910-A733-7D26DC2626C3}"/>
          </ac:spMkLst>
        </pc:spChg>
        <pc:spChg chg="del mod">
          <ac:chgData name="김 민선" userId="dda5be8267c4f675" providerId="LiveId" clId="{9FDAE742-BD17-4AD4-8D3E-F27F18B4E3AD}" dt="2019-04-30T04:49:33.717" v="231" actId="478"/>
          <ac:spMkLst>
            <pc:docMk/>
            <pc:sldMk cId="1917235957" sldId="290"/>
            <ac:spMk id="6" creationId="{25D3886B-C10B-4013-B42E-B9AFDA773137}"/>
          </ac:spMkLst>
        </pc:spChg>
        <pc:spChg chg="add mod">
          <ac:chgData name="김 민선" userId="dda5be8267c4f675" providerId="LiveId" clId="{9FDAE742-BD17-4AD4-8D3E-F27F18B4E3AD}" dt="2019-04-30T05:14:28.467" v="1135" actId="1036"/>
          <ac:spMkLst>
            <pc:docMk/>
            <pc:sldMk cId="1917235957" sldId="290"/>
            <ac:spMk id="7" creationId="{3FD73D43-2872-4FE7-A34E-C98A7368D93F}"/>
          </ac:spMkLst>
        </pc:spChg>
        <pc:spChg chg="mod">
          <ac:chgData name="김 민선" userId="dda5be8267c4f675" providerId="LiveId" clId="{9FDAE742-BD17-4AD4-8D3E-F27F18B4E3AD}" dt="2019-04-30T04:46:42.572" v="227" actId="20577"/>
          <ac:spMkLst>
            <pc:docMk/>
            <pc:sldMk cId="1917235957" sldId="290"/>
            <ac:spMk id="25" creationId="{637C081E-698F-4B5E-ABA4-425135ACC189}"/>
          </ac:spMkLst>
        </pc:spChg>
        <pc:graphicFrameChg chg="mod modGraphic">
          <ac:chgData name="김 민선" userId="dda5be8267c4f675" providerId="LiveId" clId="{9FDAE742-BD17-4AD4-8D3E-F27F18B4E3AD}" dt="2019-04-30T05:14:28.467" v="1135" actId="1036"/>
          <ac:graphicFrameMkLst>
            <pc:docMk/>
            <pc:sldMk cId="1917235957" sldId="290"/>
            <ac:graphicFrameMk id="8" creationId="{E06FA5E1-60F1-4C5E-B619-FE6FB2909FF4}"/>
          </ac:graphicFrameMkLst>
        </pc:graphicFrameChg>
        <pc:graphicFrameChg chg="add mod modGraphic">
          <ac:chgData name="김 민선" userId="dda5be8267c4f675" providerId="LiveId" clId="{9FDAE742-BD17-4AD4-8D3E-F27F18B4E3AD}" dt="2019-04-30T05:14:28.467" v="1135" actId="1036"/>
          <ac:graphicFrameMkLst>
            <pc:docMk/>
            <pc:sldMk cId="1917235957" sldId="290"/>
            <ac:graphicFrameMk id="10" creationId="{F657300C-D421-40FD-9202-E24322BCBCE1}"/>
          </ac:graphicFrameMkLst>
        </pc:graphicFrameChg>
      </pc:sldChg>
      <pc:sldChg chg="addSp delSp modSp add modAnim">
        <pc:chgData name="김 민선" userId="dda5be8267c4f675" providerId="LiveId" clId="{9FDAE742-BD17-4AD4-8D3E-F27F18B4E3AD}" dt="2019-04-30T05:15:40.930" v="1303" actId="1076"/>
        <pc:sldMkLst>
          <pc:docMk/>
          <pc:sldMk cId="370108219" sldId="291"/>
        </pc:sldMkLst>
        <pc:spChg chg="del">
          <ac:chgData name="김 민선" userId="dda5be8267c4f675" providerId="LiveId" clId="{9FDAE742-BD17-4AD4-8D3E-F27F18B4E3AD}" dt="2019-04-30T04:54:48.556" v="659" actId="478"/>
          <ac:spMkLst>
            <pc:docMk/>
            <pc:sldMk cId="370108219" sldId="291"/>
            <ac:spMk id="2" creationId="{8AEECAA8-D954-4871-ABD9-BB837F674B3C}"/>
          </ac:spMkLst>
        </pc:spChg>
        <pc:spChg chg="del mod">
          <ac:chgData name="김 민선" userId="dda5be8267c4f675" providerId="LiveId" clId="{9FDAE742-BD17-4AD4-8D3E-F27F18B4E3AD}" dt="2019-04-30T04:53:37.013" v="656" actId="478"/>
          <ac:spMkLst>
            <pc:docMk/>
            <pc:sldMk cId="370108219" sldId="291"/>
            <ac:spMk id="5" creationId="{7B82B983-FC7E-4910-A733-7D26DC2626C3}"/>
          </ac:spMkLst>
        </pc:spChg>
        <pc:spChg chg="add mod">
          <ac:chgData name="김 민선" userId="dda5be8267c4f675" providerId="LiveId" clId="{9FDAE742-BD17-4AD4-8D3E-F27F18B4E3AD}" dt="2019-04-30T05:15:30.035" v="1297" actId="20577"/>
          <ac:spMkLst>
            <pc:docMk/>
            <pc:sldMk cId="370108219" sldId="291"/>
            <ac:spMk id="7" creationId="{7B9E14CE-4730-42BD-A1C2-DFA9FE455205}"/>
          </ac:spMkLst>
        </pc:spChg>
        <pc:spChg chg="mod">
          <ac:chgData name="김 민선" userId="dda5be8267c4f675" providerId="LiveId" clId="{9FDAE742-BD17-4AD4-8D3E-F27F18B4E3AD}" dt="2019-04-30T05:01:54.729" v="734"/>
          <ac:spMkLst>
            <pc:docMk/>
            <pc:sldMk cId="370108219" sldId="291"/>
            <ac:spMk id="25" creationId="{637C081E-698F-4B5E-ABA4-425135ACC189}"/>
          </ac:spMkLst>
        </pc:spChg>
        <pc:graphicFrameChg chg="del">
          <ac:chgData name="김 민선" userId="dda5be8267c4f675" providerId="LiveId" clId="{9FDAE742-BD17-4AD4-8D3E-F27F18B4E3AD}" dt="2019-04-30T04:53:39.468" v="657" actId="478"/>
          <ac:graphicFrameMkLst>
            <pc:docMk/>
            <pc:sldMk cId="370108219" sldId="291"/>
            <ac:graphicFrameMk id="8" creationId="{E06FA5E1-60F1-4C5E-B619-FE6FB2909FF4}"/>
          </ac:graphicFrameMkLst>
        </pc:graphicFrameChg>
        <pc:picChg chg="add mod">
          <ac:chgData name="김 민선" userId="dda5be8267c4f675" providerId="LiveId" clId="{9FDAE742-BD17-4AD4-8D3E-F27F18B4E3AD}" dt="2019-04-30T05:15:40.930" v="1303" actId="1076"/>
          <ac:picMkLst>
            <pc:docMk/>
            <pc:sldMk cId="370108219" sldId="291"/>
            <ac:picMk id="3" creationId="{3ACFB92C-4821-469B-8A6D-65219357A8F1}"/>
          </ac:picMkLst>
        </pc:picChg>
        <pc:picChg chg="add mod modCrop">
          <ac:chgData name="김 민선" userId="dda5be8267c4f675" providerId="LiveId" clId="{9FDAE742-BD17-4AD4-8D3E-F27F18B4E3AD}" dt="2019-04-30T05:15:34.936" v="1298" actId="1076"/>
          <ac:picMkLst>
            <pc:docMk/>
            <pc:sldMk cId="370108219" sldId="291"/>
            <ac:picMk id="6" creationId="{893B65FD-445B-42C1-8AF8-FC73E21F91EF}"/>
          </ac:picMkLst>
        </pc:picChg>
      </pc:sldChg>
      <pc:sldChg chg="addSp delSp modSp add delAnim modAnim">
        <pc:chgData name="김 민선" userId="dda5be8267c4f675" providerId="LiveId" clId="{9FDAE742-BD17-4AD4-8D3E-F27F18B4E3AD}" dt="2019-04-30T05:16:27.836" v="1407" actId="20577"/>
        <pc:sldMkLst>
          <pc:docMk/>
          <pc:sldMk cId="335858191" sldId="292"/>
        </pc:sldMkLst>
        <pc:spChg chg="add mod">
          <ac:chgData name="김 민선" userId="dda5be8267c4f675" providerId="LiveId" clId="{9FDAE742-BD17-4AD4-8D3E-F27F18B4E3AD}" dt="2019-04-30T05:16:27.836" v="1407" actId="20577"/>
          <ac:spMkLst>
            <pc:docMk/>
            <pc:sldMk cId="335858191" sldId="292"/>
            <ac:spMk id="6" creationId="{4A866C6F-7959-4595-B281-EF7D8E3A3CEC}"/>
          </ac:spMkLst>
        </pc:spChg>
        <pc:spChg chg="mod">
          <ac:chgData name="김 민선" userId="dda5be8267c4f675" providerId="LiveId" clId="{9FDAE742-BD17-4AD4-8D3E-F27F18B4E3AD}" dt="2019-04-30T05:01:48.969" v="719"/>
          <ac:spMkLst>
            <pc:docMk/>
            <pc:sldMk cId="335858191" sldId="292"/>
            <ac:spMk id="25" creationId="{637C081E-698F-4B5E-ABA4-425135ACC189}"/>
          </ac:spMkLst>
        </pc:spChg>
        <pc:picChg chg="add mod">
          <ac:chgData name="김 민선" userId="dda5be8267c4f675" providerId="LiveId" clId="{9FDAE742-BD17-4AD4-8D3E-F27F18B4E3AD}" dt="2019-04-30T05:16:16.038" v="1403" actId="14100"/>
          <ac:picMkLst>
            <pc:docMk/>
            <pc:sldMk cId="335858191" sldId="292"/>
            <ac:picMk id="2" creationId="{46C7FB9B-6C87-4F8A-A57B-0AB1A6690D70}"/>
          </ac:picMkLst>
        </pc:picChg>
        <pc:picChg chg="del">
          <ac:chgData name="김 민선" userId="dda5be8267c4f675" providerId="LiveId" clId="{9FDAE742-BD17-4AD4-8D3E-F27F18B4E3AD}" dt="2019-04-30T04:54:53.118" v="661" actId="478"/>
          <ac:picMkLst>
            <pc:docMk/>
            <pc:sldMk cId="335858191" sldId="292"/>
            <ac:picMk id="3" creationId="{3ACFB92C-4821-469B-8A6D-65219357A8F1}"/>
          </ac:picMkLst>
        </pc:picChg>
      </pc:sldChg>
      <pc:sldChg chg="addSp delSp modSp add ord delAnim modAnim">
        <pc:chgData name="김 민선" userId="dda5be8267c4f675" providerId="LiveId" clId="{9FDAE742-BD17-4AD4-8D3E-F27F18B4E3AD}" dt="2019-04-30T05:18:21.032" v="1586" actId="20577"/>
        <pc:sldMkLst>
          <pc:docMk/>
          <pc:sldMk cId="2893348121" sldId="293"/>
        </pc:sldMkLst>
        <pc:spChg chg="add mod">
          <ac:chgData name="김 민선" userId="dda5be8267c4f675" providerId="LiveId" clId="{9FDAE742-BD17-4AD4-8D3E-F27F18B4E3AD}" dt="2019-04-30T05:05:38.908" v="781" actId="208"/>
          <ac:spMkLst>
            <pc:docMk/>
            <pc:sldMk cId="2893348121" sldId="293"/>
            <ac:spMk id="7" creationId="{FE4BA135-5C0E-4EC2-BC72-36B78F569AFB}"/>
          </ac:spMkLst>
        </pc:spChg>
        <pc:spChg chg="add mod">
          <ac:chgData name="김 민선" userId="dda5be8267c4f675" providerId="LiveId" clId="{9FDAE742-BD17-4AD4-8D3E-F27F18B4E3AD}" dt="2019-04-30T05:17:12.398" v="1535" actId="1076"/>
          <ac:spMkLst>
            <pc:docMk/>
            <pc:sldMk cId="2893348121" sldId="293"/>
            <ac:spMk id="9" creationId="{F189E786-F313-414E-970A-73667D6D155A}"/>
          </ac:spMkLst>
        </pc:spChg>
        <pc:spChg chg="mod">
          <ac:chgData name="김 민선" userId="dda5be8267c4f675" providerId="LiveId" clId="{9FDAE742-BD17-4AD4-8D3E-F27F18B4E3AD}" dt="2019-04-30T05:18:21.032" v="1586" actId="20577"/>
          <ac:spMkLst>
            <pc:docMk/>
            <pc:sldMk cId="2893348121" sldId="293"/>
            <ac:spMk id="25" creationId="{637C081E-698F-4B5E-ABA4-425135ACC189}"/>
          </ac:spMkLst>
        </pc:spChg>
        <pc:picChg chg="del">
          <ac:chgData name="김 민선" userId="dda5be8267c4f675" providerId="LiveId" clId="{9FDAE742-BD17-4AD4-8D3E-F27F18B4E3AD}" dt="2019-04-30T05:03:16.432" v="767" actId="478"/>
          <ac:picMkLst>
            <pc:docMk/>
            <pc:sldMk cId="2893348121" sldId="293"/>
            <ac:picMk id="2" creationId="{46C7FB9B-6C87-4F8A-A57B-0AB1A6690D70}"/>
          </ac:picMkLst>
        </pc:picChg>
        <pc:picChg chg="add del mod">
          <ac:chgData name="김 민선" userId="dda5be8267c4f675" providerId="LiveId" clId="{9FDAE742-BD17-4AD4-8D3E-F27F18B4E3AD}" dt="2019-04-30T05:03:30.051" v="769" actId="478"/>
          <ac:picMkLst>
            <pc:docMk/>
            <pc:sldMk cId="2893348121" sldId="293"/>
            <ac:picMk id="3" creationId="{30F6B40D-11D4-424F-B3D6-CA57999D51E7}"/>
          </ac:picMkLst>
        </pc:picChg>
        <pc:picChg chg="add mod">
          <ac:chgData name="김 민선" userId="dda5be8267c4f675" providerId="LiveId" clId="{9FDAE742-BD17-4AD4-8D3E-F27F18B4E3AD}" dt="2019-04-30T05:04:16.783" v="773" actId="1076"/>
          <ac:picMkLst>
            <pc:docMk/>
            <pc:sldMk cId="2893348121" sldId="293"/>
            <ac:picMk id="5" creationId="{8BED9600-4CAF-4CDD-8A1C-7DA851537346}"/>
          </ac:picMkLst>
        </pc:picChg>
        <pc:picChg chg="add mod modCrop">
          <ac:chgData name="김 민선" userId="dda5be8267c4f675" providerId="LiveId" clId="{9FDAE742-BD17-4AD4-8D3E-F27F18B4E3AD}" dt="2019-04-30T05:05:01.004" v="777" actId="1076"/>
          <ac:picMkLst>
            <pc:docMk/>
            <pc:sldMk cId="2893348121" sldId="293"/>
            <ac:picMk id="6" creationId="{0E441E75-78A0-49D9-AB0E-3CF6F49F6E7A}"/>
          </ac:picMkLst>
        </pc:picChg>
      </pc:sldChg>
      <pc:sldChg chg="addSp delSp modSp add delAnim modAnim">
        <pc:chgData name="김 민선" userId="dda5be8267c4f675" providerId="LiveId" clId="{9FDAE742-BD17-4AD4-8D3E-F27F18B4E3AD}" dt="2019-04-30T05:17:27.567" v="1564"/>
        <pc:sldMkLst>
          <pc:docMk/>
          <pc:sldMk cId="1151027264" sldId="294"/>
        </pc:sldMkLst>
        <pc:spChg chg="mod">
          <ac:chgData name="김 민선" userId="dda5be8267c4f675" providerId="LiveId" clId="{9FDAE742-BD17-4AD4-8D3E-F27F18B4E3AD}" dt="2019-04-30T05:07:43.458" v="798" actId="1076"/>
          <ac:spMkLst>
            <pc:docMk/>
            <pc:sldMk cId="1151027264" sldId="294"/>
            <ac:spMk id="7" creationId="{FE4BA135-5C0E-4EC2-BC72-36B78F569AFB}"/>
          </ac:spMkLst>
        </pc:spChg>
        <pc:spChg chg="add mod">
          <ac:chgData name="김 민선" userId="dda5be8267c4f675" providerId="LiveId" clId="{9FDAE742-BD17-4AD4-8D3E-F27F18B4E3AD}" dt="2019-04-30T05:17:27.567" v="1564"/>
          <ac:spMkLst>
            <pc:docMk/>
            <pc:sldMk cId="1151027264" sldId="294"/>
            <ac:spMk id="9" creationId="{9E2D88D2-FC04-4032-B968-5F2675F4CB67}"/>
          </ac:spMkLst>
        </pc:spChg>
        <pc:picChg chg="add mod">
          <ac:chgData name="김 민선" userId="dda5be8267c4f675" providerId="LiveId" clId="{9FDAE742-BD17-4AD4-8D3E-F27F18B4E3AD}" dt="2019-04-30T05:07:01.816" v="787" actId="1076"/>
          <ac:picMkLst>
            <pc:docMk/>
            <pc:sldMk cId="1151027264" sldId="294"/>
            <ac:picMk id="2" creationId="{53AF34C2-FF73-48B4-B30D-9375CFF41BFB}"/>
          </ac:picMkLst>
        </pc:picChg>
        <pc:picChg chg="add mod ord modCrop">
          <ac:chgData name="김 민선" userId="dda5be8267c4f675" providerId="LiveId" clId="{9FDAE742-BD17-4AD4-8D3E-F27F18B4E3AD}" dt="2019-04-30T05:07:37.985" v="797" actId="1076"/>
          <ac:picMkLst>
            <pc:docMk/>
            <pc:sldMk cId="1151027264" sldId="294"/>
            <ac:picMk id="3" creationId="{DA85959F-D5CE-4E66-9BFE-20867758D472}"/>
          </ac:picMkLst>
        </pc:picChg>
        <pc:picChg chg="del">
          <ac:chgData name="김 민선" userId="dda5be8267c4f675" providerId="LiveId" clId="{9FDAE742-BD17-4AD4-8D3E-F27F18B4E3AD}" dt="2019-04-30T05:05:51.792" v="783" actId="478"/>
          <ac:picMkLst>
            <pc:docMk/>
            <pc:sldMk cId="1151027264" sldId="294"/>
            <ac:picMk id="5" creationId="{8BED9600-4CAF-4CDD-8A1C-7DA851537346}"/>
          </ac:picMkLst>
        </pc:picChg>
        <pc:picChg chg="del mod">
          <ac:chgData name="김 민선" userId="dda5be8267c4f675" providerId="LiveId" clId="{9FDAE742-BD17-4AD4-8D3E-F27F18B4E3AD}" dt="2019-04-30T05:07:07.619" v="789" actId="478"/>
          <ac:picMkLst>
            <pc:docMk/>
            <pc:sldMk cId="1151027264" sldId="294"/>
            <ac:picMk id="6" creationId="{0E441E75-78A0-49D9-AB0E-3CF6F49F6E7A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1D8E9-A9FB-4880-8538-C32DA8A3C61B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529FC-784D-4460-A0B7-31EEF7258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204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성능개선 계획을 말씀드렸는데</a:t>
            </a:r>
            <a:r>
              <a:rPr lang="en-US" altLang="ko-KR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그 개선을 하기 위해서는 우선 유니티 물리 엔진에 대한 공부가 필요하다고 생각되었습니다</a:t>
            </a:r>
            <a:r>
              <a:rPr lang="en-US" altLang="ko-KR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994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오픈소스에서는 구현되지 않은 기능이나</a:t>
            </a:r>
            <a:r>
              <a:rPr lang="en-US" altLang="ko-KR" dirty="0"/>
              <a:t>, </a:t>
            </a:r>
            <a:r>
              <a:rPr lang="ko-KR" altLang="en-US" dirty="0"/>
              <a:t>추후 나중에 게임 개선을 위해 쓰일 수 있다는 점을 고려하여 </a:t>
            </a:r>
            <a:r>
              <a:rPr lang="ko-KR" altLang="en-US" dirty="0" err="1"/>
              <a:t>실습해보았음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1966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오픈소스에서는 구현되지 않은 기능이나</a:t>
            </a:r>
            <a:r>
              <a:rPr lang="en-US" altLang="ko-KR" dirty="0"/>
              <a:t>, </a:t>
            </a:r>
            <a:r>
              <a:rPr lang="ko-KR" altLang="en-US" dirty="0"/>
              <a:t>추후 나중에 게임 개선을 위해 쓰일 수 있다는 점을 고려하여 </a:t>
            </a:r>
            <a:r>
              <a:rPr lang="ko-KR" altLang="en-US" dirty="0" err="1"/>
              <a:t>실습해보았음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66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335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259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913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05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616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오픈소스에서는 구현되지 않은 기능이나</a:t>
            </a:r>
            <a:r>
              <a:rPr lang="en-US" altLang="ko-KR" dirty="0"/>
              <a:t>, </a:t>
            </a:r>
            <a:r>
              <a:rPr lang="ko-KR" altLang="en-US" dirty="0"/>
              <a:t>추후 나중에 게임 개선을 위해 쓰일 수 있다는 점을 고려하여 </a:t>
            </a:r>
            <a:r>
              <a:rPr lang="ko-KR" altLang="en-US" dirty="0" err="1"/>
              <a:t>실습해보았음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43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오픈소스에서는 구현되지 않은 기능이나</a:t>
            </a:r>
            <a:r>
              <a:rPr lang="en-US" altLang="ko-KR" dirty="0"/>
              <a:t>, </a:t>
            </a:r>
            <a:r>
              <a:rPr lang="ko-KR" altLang="en-US" dirty="0"/>
              <a:t>추후 나중에 게임 개선을 위해 쓰일 수 있다는 점을 고려하여 </a:t>
            </a:r>
            <a:r>
              <a:rPr lang="ko-KR" altLang="en-US" dirty="0" err="1"/>
              <a:t>실습해보았음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784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오픈소스에서는 구현되지 않은 기능이나</a:t>
            </a:r>
            <a:r>
              <a:rPr lang="en-US" altLang="ko-KR" dirty="0"/>
              <a:t>, </a:t>
            </a:r>
            <a:r>
              <a:rPr lang="ko-KR" altLang="en-US" dirty="0"/>
              <a:t>추후 나중에 게임 개선을 위해 쓰일 수 있다는 점을 고려하여 </a:t>
            </a:r>
            <a:r>
              <a:rPr lang="ko-KR" altLang="en-US" dirty="0" err="1"/>
              <a:t>실습해보았음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741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91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18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95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pPr marL="0" indent="0">
              <a:buNone/>
            </a:pPr>
            <a:r>
              <a: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그래서 저번 시간에 저희가 </a:t>
            </a:r>
            <a:r>
              <a:rPr lang="en-US" altLang="ko-KR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cherry </a:t>
            </a:r>
            <a:r>
              <a: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오브젝트의 </a:t>
            </a:r>
            <a:r>
              <a:rPr lang="ko-KR" altLang="en-US" sz="12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콜라이더와</a:t>
            </a:r>
            <a:r>
              <a: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판다 오브젝트의 </a:t>
            </a:r>
            <a:r>
              <a:rPr lang="ko-KR" altLang="en-US" sz="12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콜라이더가</a:t>
            </a:r>
            <a:r>
              <a: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충돌하게 되면 </a:t>
            </a:r>
            <a:endParaRPr lang="en-US" altLang="ko-KR" sz="1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12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판다의</a:t>
            </a:r>
            <a:r>
              <a: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en-US" altLang="ko-KR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hit </a:t>
            </a:r>
            <a:r>
              <a: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애니메이션이 실행되도록 </a:t>
            </a:r>
            <a:r>
              <a:rPr lang="en-US" altLang="ko-KR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  <a:r>
              <a: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을 사용해보았다</a:t>
            </a:r>
            <a:r>
              <a:rPr lang="en-US" altLang="ko-KR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861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56BA7-2B0F-4639-B81C-1220C1E9E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75D9B5C-DD27-4B5F-88A4-8195189D98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60FAA1-91C1-4D7B-8097-11C8BBFD3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BF318-D3F4-4147-83E1-83EFDD9E4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E616D-B6F4-4063-BF82-11409A4E0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848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815EB-F0F3-4526-81E8-A0AA9DA9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066C19-D01C-4B2E-A55D-21B8EB2A1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20A53-E1B2-4C56-AB20-DBD31F63C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FB24EA-F72F-477B-8D15-BADA3152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1BD71B-B170-4C85-8528-61B688BE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854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5CF6BF-4EE9-4815-82A2-F5A1E8BF7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22E1F1-C588-457B-B655-911181C5F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9CE7B5-1E04-472D-BC2F-97B99BB86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7142FA-148C-4696-BB9C-443C75EF9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43CF17-ECC6-4FFC-A083-1623F7A05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64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35E3C-B7A4-4EC0-A0D8-F5E0D6259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5F2E7-A893-4DDD-8FB8-E31C3965A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AA4F8-C9F1-480C-967E-0B81D711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5C1A64-26BB-4972-B438-98BBC30E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D1B2F-AEF6-4570-8D75-B5B603A7F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05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393F79-C813-4904-B61E-BB1F76D4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FFCB6-D2CC-4A45-B966-6DA220804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32A3BA-99F5-4B9C-B88F-6E5705EF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832064-78D3-48CE-A169-33841E7C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C230DF-CD82-4F3A-A8B1-AB27DBE4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030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4BDF5-CC4F-41B0-83CF-AE23EE60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6D0BF6-310D-4778-ADCE-D70F8C77C4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1B7771-CE95-4FAC-A21F-BB7062307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069A13-CF1E-41D0-A430-79E06B164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18B60-45E2-40A3-880E-498C8267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02C752-D51F-4572-81D1-E9FB260E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63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A9F09-56B7-44A3-86DF-CBDC03692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7D4EB6-3D59-4EF8-B806-60056986D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E177CE-1288-474F-AAFF-A70064546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E42EE7-D0F7-4C87-8956-01F1247DE5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BB9724-22D9-4E9B-AB10-06EA07B44C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7637A0-3BE5-40B8-87E8-9B12961BF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EBF0BD-1520-44D3-B2D2-367926EAA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FF5DAF-4581-41ED-BADF-739C0DFF7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68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18DC5-FEF3-4B9C-B985-FE82B110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E731C5-E912-4BE5-BE9F-1D808E1D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D9AF87-0044-46C6-A33B-DBD5D83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1553A1-2CA1-4A86-90E6-9D48760E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16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42B8B8-3187-43A0-8F3F-77BD757F8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FA5C57-C4B5-4E62-9BDC-0EF012340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AFD062-E7E2-4506-879D-8BE57A2E3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84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07C6C-2495-46C9-BB33-B5A5057F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EF7383-C98A-4FA5-AA9B-E6002E306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F68F8E-4C14-40C7-A3DB-43FF254F4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568BB0-07CC-409C-ADFF-B948BFBE2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10556-86B7-499F-87EB-400258B17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F18906-0899-4F53-9C6C-CD9C41861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43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DEBEF-C9DE-4F3F-A596-0AEA37DA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7724C3-0263-47F0-9392-F23AF6D86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3438A4-7AAC-43A1-B26C-0BDFB4EFA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2685B-A582-451B-9FA8-93F5F4032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831A60-4727-47BC-87EF-A4A0B03A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28EEDC-1062-412A-BEDA-CC573E729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02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A9CEC"/>
            </a:gs>
            <a:gs pos="67000">
              <a:srgbClr val="718EE9"/>
            </a:gs>
            <a:gs pos="35000">
              <a:srgbClr val="CA9CEC"/>
            </a:gs>
            <a:gs pos="100000">
              <a:srgbClr val="718EE9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6E4F05-A536-4D02-8A4E-7A6B083E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424C4F-D405-409D-9FAD-A9727B3D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AD0A0-3651-40EB-81F6-878DFC3F4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BEA84-F620-4EB2-9CC9-CC8C34B3F100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E8E8E6-D02D-475E-B02B-C725A67E1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0B06FC-66D8-49E5-B54C-C0C1F777D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0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10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6" Type="http://schemas.openxmlformats.org/officeDocument/2006/relationships/image" Target="../media/image20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5193AF4-0839-4EBC-8B99-9ECA41B1B994}"/>
              </a:ext>
            </a:extLst>
          </p:cNvPr>
          <p:cNvGrpSpPr/>
          <p:nvPr/>
        </p:nvGrpSpPr>
        <p:grpSpPr>
          <a:xfrm>
            <a:off x="2443333" y="1495102"/>
            <a:ext cx="7023938" cy="4431982"/>
            <a:chOff x="-773233" y="1548370"/>
            <a:chExt cx="4813176" cy="4431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61B8C5C-36DE-4A1C-A803-896B2219C2D3}"/>
                </a:ext>
              </a:extLst>
            </p:cNvPr>
            <p:cNvSpPr/>
            <p:nvPr/>
          </p:nvSpPr>
          <p:spPr>
            <a:xfrm>
              <a:off x="-344885" y="3118030"/>
              <a:ext cx="3956479" cy="286232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6600" b="1" cap="none" spc="0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DEFENSE GAME #5</a:t>
              </a:r>
              <a:endParaRPr lang="en-US" altLang="ko-KR" sz="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  <a:p>
              <a:pPr algn="ctr"/>
              <a:r>
                <a:rPr lang="ko-KR" altLang="en-US" sz="48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</a:rPr>
                <a:t>       </a:t>
              </a:r>
              <a:endParaRPr lang="en-US" altLang="ko-KR" sz="48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43FC229-FA66-4235-BCFB-C437EE72974B}"/>
                </a:ext>
              </a:extLst>
            </p:cNvPr>
            <p:cNvSpPr/>
            <p:nvPr/>
          </p:nvSpPr>
          <p:spPr>
            <a:xfrm>
              <a:off x="-773233" y="1548370"/>
              <a:ext cx="4813176" cy="15696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U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C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N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FF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I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T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Y</a:t>
              </a:r>
              <a:endParaRPr lang="en-US" altLang="ko-KR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9434B39-ECD2-4B3B-AA6F-B1079554A14E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6EA2C7-114E-47E6-ABAC-A0A9CF17C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81" y="2519226"/>
            <a:ext cx="1819548" cy="18195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35098A-95D9-4A71-82B0-D5D5B42F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271" y="2519226"/>
            <a:ext cx="1819548" cy="1819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468E8C-C365-4C3B-8206-CC5B9400F536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811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Collider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5D3886B-C10B-4013-B42E-B9AFDA773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947" y="2758437"/>
            <a:ext cx="7345053" cy="22058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은 </a:t>
            </a:r>
            <a:r>
              <a:rPr lang="en-US" altLang="ko-KR" dirty="0" err="1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rigidbody</a:t>
            </a:r>
            <a:r>
              <a:rPr lang="ko-KR" altLang="en-US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일부분</a:t>
            </a:r>
            <a:endParaRPr lang="en-US" altLang="ko-KR" dirty="0">
              <a:solidFill>
                <a:schemeClr val="accent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endParaRPr lang="en-US" altLang="ko-KR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같은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object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내에 </a:t>
            </a:r>
            <a:r>
              <a:rPr lang="en-US" altLang="ko-KR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rigidbody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와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존재 시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</a:t>
            </a:r>
          </a:p>
          <a:p>
            <a:pPr marL="0" indent="0" algn="ctr">
              <a:buNone/>
            </a:pP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는 </a:t>
            </a:r>
            <a:r>
              <a:rPr lang="en-US" altLang="ko-KR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rigidbody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에 링크</a:t>
            </a:r>
            <a:endParaRPr lang="en-US" altLang="ko-KR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C2564DE-BCDE-4E6E-9BDE-176D83DC53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75"/>
          <a:stretch/>
        </p:blipFill>
        <p:spPr>
          <a:xfrm>
            <a:off x="1299425" y="1461155"/>
            <a:ext cx="3333750" cy="516770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941BE4F-7F15-4C5F-98EB-0EFF3FE2FF10}"/>
              </a:ext>
            </a:extLst>
          </p:cNvPr>
          <p:cNvSpPr/>
          <p:nvPr/>
        </p:nvSpPr>
        <p:spPr>
          <a:xfrm>
            <a:off x="1791093" y="1461154"/>
            <a:ext cx="1187778" cy="2295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224B3E-AFF7-4C9E-BA59-880FDAE05E2B}"/>
              </a:ext>
            </a:extLst>
          </p:cNvPr>
          <p:cNvSpPr/>
          <p:nvPr/>
        </p:nvSpPr>
        <p:spPr>
          <a:xfrm>
            <a:off x="1791092" y="3652263"/>
            <a:ext cx="1300899" cy="2295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007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Rigidbody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- Collider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적용 실습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5" name="bandicam 2019-04-30 14-03-01-205">
            <a:hlinkClick r:id="" action="ppaction://media"/>
            <a:extLst>
              <a:ext uri="{FF2B5EF4-FFF2-40B4-BE49-F238E27FC236}">
                <a16:creationId xmlns:a16="http://schemas.microsoft.com/office/drawing/2014/main" id="{8BED9600-4CAF-4CDD-8A1C-7DA85153734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34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0310" y="1856753"/>
            <a:ext cx="6336072" cy="39322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E441E75-78A0-49D9-AB0E-3CF6F49F6E7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080"/>
          <a:stretch/>
        </p:blipFill>
        <p:spPr>
          <a:xfrm>
            <a:off x="8145173" y="1415462"/>
            <a:ext cx="3133725" cy="507741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E4BA135-5C0E-4EC2-BC72-36B78F569AFB}"/>
              </a:ext>
            </a:extLst>
          </p:cNvPr>
          <p:cNvSpPr/>
          <p:nvPr/>
        </p:nvSpPr>
        <p:spPr>
          <a:xfrm>
            <a:off x="8408709" y="6004874"/>
            <a:ext cx="1762813" cy="2262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89E786-F313-414E-970A-73667D6D155A}"/>
              </a:ext>
            </a:extLst>
          </p:cNvPr>
          <p:cNvSpPr txBox="1"/>
          <p:nvPr/>
        </p:nvSpPr>
        <p:spPr>
          <a:xfrm>
            <a:off x="1169338" y="6205422"/>
            <a:ext cx="6975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Freeze Rotation :  White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Z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축을 고정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즉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회전하지 않는다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334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A85959F-D5CE-4E66-9BFE-20867758D4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235"/>
          <a:stretch/>
        </p:blipFill>
        <p:spPr>
          <a:xfrm>
            <a:off x="7434691" y="1488699"/>
            <a:ext cx="3137897" cy="50577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Rigidbody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- collider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적용 실습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E4BA135-5C0E-4EC2-BC72-36B78F569AFB}"/>
              </a:ext>
            </a:extLst>
          </p:cNvPr>
          <p:cNvSpPr/>
          <p:nvPr/>
        </p:nvSpPr>
        <p:spPr>
          <a:xfrm>
            <a:off x="7693314" y="6089716"/>
            <a:ext cx="1762813" cy="2262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bandicam 2019-04-30 14-06-14-077">
            <a:hlinkClick r:id="" action="ppaction://media"/>
            <a:extLst>
              <a:ext uri="{FF2B5EF4-FFF2-40B4-BE49-F238E27FC236}">
                <a16:creationId xmlns:a16="http://schemas.microsoft.com/office/drawing/2014/main" id="{53AF34C2-FF73-48B4-B30D-9375CFF41BF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47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25547" y="1989383"/>
            <a:ext cx="5242562" cy="35614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2D88D2-FC04-4032-B968-5F2675F4CB67}"/>
              </a:ext>
            </a:extLst>
          </p:cNvPr>
          <p:cNvSpPr txBox="1"/>
          <p:nvPr/>
        </p:nvSpPr>
        <p:spPr>
          <a:xfrm>
            <a:off x="1103351" y="6017605"/>
            <a:ext cx="6975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Freeze Rotation :  White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Z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축을 고정하지 않음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즉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회전한다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102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발사체 및 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Collider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개선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4694E5A-924E-4166-A0FB-9843C4017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702" y="2668113"/>
            <a:ext cx="10638595" cy="4267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33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Sprite</a:t>
            </a:r>
            <a:r>
              <a:rPr lang="ko-KR" altLang="en-US" sz="33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보다 범위가 넓은 </a:t>
            </a:r>
            <a:r>
              <a:rPr lang="en-US" altLang="ko-KR" sz="33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Box Collider 2D</a:t>
            </a:r>
            <a:r>
              <a:rPr lang="ko-KR" altLang="en-US" sz="33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정확도 개선 필요</a:t>
            </a:r>
            <a:endParaRPr lang="en-US" altLang="ko-KR" sz="33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endParaRPr lang="en-US" altLang="ko-KR" sz="33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r>
              <a:rPr lang="ko-KR" altLang="en-US" sz="33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게임 오브젝트마다 적절한 </a:t>
            </a:r>
            <a:r>
              <a:rPr lang="en-US" altLang="ko-KR" sz="33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  <a:r>
              <a:rPr lang="ko-KR" altLang="en-US" sz="33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사용</a:t>
            </a:r>
            <a:endParaRPr lang="en-US" altLang="ko-KR" sz="33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1486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Collider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개선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F30979C9-D9AE-4A28-A739-2741F0BD0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872" y="2142170"/>
            <a:ext cx="3503114" cy="6933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33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Box collider 2D</a:t>
            </a:r>
            <a:endParaRPr lang="ko-KR" altLang="en-US" sz="33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9E10DB6-16E5-4F75-8F83-FE6245A5D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049" y="2710009"/>
            <a:ext cx="1938599" cy="2628608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8735BB0F-013B-47B8-A174-4FF3B21FA865}"/>
              </a:ext>
            </a:extLst>
          </p:cNvPr>
          <p:cNvSpPr/>
          <p:nvPr/>
        </p:nvSpPr>
        <p:spPr>
          <a:xfrm>
            <a:off x="5188033" y="3834350"/>
            <a:ext cx="1442301" cy="1414021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2598249-288D-4DEF-BBE9-404F31A59736}"/>
              </a:ext>
            </a:extLst>
          </p:cNvPr>
          <p:cNvSpPr/>
          <p:nvPr/>
        </p:nvSpPr>
        <p:spPr>
          <a:xfrm>
            <a:off x="5137808" y="2710009"/>
            <a:ext cx="1857080" cy="262860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7BE81EC5-6469-412A-8955-19FE81D3209A}"/>
              </a:ext>
            </a:extLst>
          </p:cNvPr>
          <p:cNvSpPr txBox="1">
            <a:spLocks/>
          </p:cNvSpPr>
          <p:nvPr/>
        </p:nvSpPr>
        <p:spPr>
          <a:xfrm>
            <a:off x="7870858" y="2142170"/>
            <a:ext cx="3517365" cy="6933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3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Circle collider 2D</a:t>
            </a:r>
            <a:endParaRPr lang="ko-KR" altLang="en-US" sz="33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74237A0-38D9-431D-BA47-7F18606EB0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480" t="1541" b="17044"/>
          <a:stretch/>
        </p:blipFill>
        <p:spPr>
          <a:xfrm>
            <a:off x="7746229" y="3286964"/>
            <a:ext cx="3530177" cy="225612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4F36FCEB-7C41-4E35-9037-3B9D9D3812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1" b="12970"/>
          <a:stretch/>
        </p:blipFill>
        <p:spPr>
          <a:xfrm>
            <a:off x="736328" y="3286964"/>
            <a:ext cx="3240000" cy="209940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ED1E184D-8505-4F84-BC63-853700E486F5}"/>
              </a:ext>
            </a:extLst>
          </p:cNvPr>
          <p:cNvSpPr/>
          <p:nvPr/>
        </p:nvSpPr>
        <p:spPr>
          <a:xfrm>
            <a:off x="314593" y="1690688"/>
            <a:ext cx="4285687" cy="490724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AE0064F-AC1F-4214-A074-AC313423D2C5}"/>
              </a:ext>
            </a:extLst>
          </p:cNvPr>
          <p:cNvSpPr/>
          <p:nvPr/>
        </p:nvSpPr>
        <p:spPr>
          <a:xfrm>
            <a:off x="7380982" y="1651947"/>
            <a:ext cx="4285687" cy="4907242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2C3E8C1-C03C-4708-8A2B-238A6EAE47CF}"/>
              </a:ext>
            </a:extLst>
          </p:cNvPr>
          <p:cNvCxnSpPr/>
          <p:nvPr/>
        </p:nvCxnSpPr>
        <p:spPr>
          <a:xfrm>
            <a:off x="5097049" y="2142170"/>
            <a:ext cx="197962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6187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9F7F990-6627-468B-9780-3C2D553F55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985"/>
          <a:stretch/>
        </p:blipFill>
        <p:spPr>
          <a:xfrm>
            <a:off x="4914306" y="2488826"/>
            <a:ext cx="2152650" cy="3038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Collider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개선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F30979C9-D9AE-4A28-A739-2741F0BD0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872" y="2142170"/>
            <a:ext cx="3503114" cy="6933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33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Box collider 2D</a:t>
            </a:r>
            <a:endParaRPr lang="ko-KR" altLang="en-US" sz="33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7BE81EC5-6469-412A-8955-19FE81D3209A}"/>
              </a:ext>
            </a:extLst>
          </p:cNvPr>
          <p:cNvSpPr txBox="1">
            <a:spLocks/>
          </p:cNvSpPr>
          <p:nvPr/>
        </p:nvSpPr>
        <p:spPr>
          <a:xfrm>
            <a:off x="7591722" y="2142170"/>
            <a:ext cx="4647938" cy="6933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3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Polygon collider 2D</a:t>
            </a:r>
            <a:endParaRPr lang="ko-KR" altLang="en-US" sz="33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D1E184D-8505-4F84-BC63-853700E486F5}"/>
              </a:ext>
            </a:extLst>
          </p:cNvPr>
          <p:cNvSpPr/>
          <p:nvPr/>
        </p:nvSpPr>
        <p:spPr>
          <a:xfrm>
            <a:off x="314593" y="1690688"/>
            <a:ext cx="4285687" cy="490724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AE0064F-AC1F-4214-A074-AC313423D2C5}"/>
              </a:ext>
            </a:extLst>
          </p:cNvPr>
          <p:cNvSpPr/>
          <p:nvPr/>
        </p:nvSpPr>
        <p:spPr>
          <a:xfrm>
            <a:off x="7380982" y="1651947"/>
            <a:ext cx="4285687" cy="4907242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2C3E8C1-C03C-4708-8A2B-238A6EAE47CF}"/>
              </a:ext>
            </a:extLst>
          </p:cNvPr>
          <p:cNvCxnSpPr/>
          <p:nvPr/>
        </p:nvCxnSpPr>
        <p:spPr>
          <a:xfrm>
            <a:off x="5097049" y="2142170"/>
            <a:ext cx="197962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7044D52-1B2F-4F22-B541-151A1FD14D95}"/>
              </a:ext>
            </a:extLst>
          </p:cNvPr>
          <p:cNvSpPr/>
          <p:nvPr/>
        </p:nvSpPr>
        <p:spPr>
          <a:xfrm>
            <a:off x="5137808" y="2790719"/>
            <a:ext cx="1753186" cy="259564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7051225-5A53-45A7-BD57-F967473B52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482"/>
          <a:stretch/>
        </p:blipFill>
        <p:spPr>
          <a:xfrm>
            <a:off x="578693" y="3429000"/>
            <a:ext cx="3720188" cy="218859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AEDF64A-0F0A-48DC-B044-1C929C72A31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654"/>
          <a:stretch/>
        </p:blipFill>
        <p:spPr>
          <a:xfrm>
            <a:off x="7591722" y="3429000"/>
            <a:ext cx="3681156" cy="199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854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Collider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개선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197FF6D-1DF6-42FC-B9F8-A4F0BAD51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9441" y="5933893"/>
            <a:ext cx="9532583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수정한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작동 여부 확인</a:t>
            </a:r>
          </a:p>
        </p:txBody>
      </p:sp>
      <p:pic>
        <p:nvPicPr>
          <p:cNvPr id="2" name="bandicam 2019-04-25 12-27-33-632">
            <a:hlinkClick r:id="" action="ppaction://media"/>
            <a:extLst>
              <a:ext uri="{FF2B5EF4-FFF2-40B4-BE49-F238E27FC236}">
                <a16:creationId xmlns:a16="http://schemas.microsoft.com/office/drawing/2014/main" id="{9222EC2E-0521-46B6-8249-26E7BC04234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52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07357" y="1619448"/>
            <a:ext cx="8122763" cy="38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1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82F3EF6F-29F1-4549-9642-58F655E1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4464" y="2862518"/>
            <a:ext cx="3923072" cy="1325563"/>
          </a:xfrm>
          <a:noFill/>
        </p:spPr>
        <p:txBody>
          <a:bodyPr>
            <a:normAutofit/>
          </a:bodyPr>
          <a:lstStyle/>
          <a:p>
            <a:r>
              <a:rPr lang="en-US" altLang="ko-KR" dirty="0">
                <a:latin typeface="a바른생각" panose="02020600000000000000" pitchFamily="18" charset="-127"/>
                <a:ea typeface="a바른생각" panose="02020600000000000000" pitchFamily="18" charset="-127"/>
              </a:rPr>
              <a:t>THANK YOU!</a:t>
            </a:r>
            <a:endParaRPr lang="ko-KR" altLang="en-US" dirty="0">
              <a:latin typeface="a바른생각" panose="02020600000000000000" pitchFamily="18" charset="-127"/>
              <a:ea typeface="a바른생각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66A0AB-8850-4DB7-ADEC-3338BBBE9BF0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367BA9-E47C-4971-8BBC-B6B84B342F7D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</p:spTree>
    <p:extLst>
      <p:ext uri="{BB962C8B-B14F-4D97-AF65-F5344CB8AC3E}">
        <p14:creationId xmlns:p14="http://schemas.microsoft.com/office/powerpoint/2010/main" val="3021352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D712ABA-42EE-4E2A-B840-9F9F93EB2A49}"/>
              </a:ext>
            </a:extLst>
          </p:cNvPr>
          <p:cNvSpPr/>
          <p:nvPr/>
        </p:nvSpPr>
        <p:spPr>
          <a:xfrm>
            <a:off x="8663287" y="2943795"/>
            <a:ext cx="2801566" cy="72664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7CCBBBC-17E9-4099-B1C6-E3C34844A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1" y="373503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D59FA17-4C98-4C38-95C1-569C36729751}"/>
              </a:ext>
            </a:extLst>
          </p:cNvPr>
          <p:cNvSpPr/>
          <p:nvPr/>
        </p:nvSpPr>
        <p:spPr>
          <a:xfrm>
            <a:off x="5730069" y="2089112"/>
            <a:ext cx="2801566" cy="72664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E3D5A21A-4655-4FDA-8BFA-9EBF457946E9}"/>
              </a:ext>
            </a:extLst>
          </p:cNvPr>
          <p:cNvSpPr/>
          <p:nvPr/>
        </p:nvSpPr>
        <p:spPr>
          <a:xfrm>
            <a:off x="1040859" y="2525037"/>
            <a:ext cx="3754877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내용 개체 틀 2">
            <a:extLst>
              <a:ext uri="{FF2B5EF4-FFF2-40B4-BE49-F238E27FC236}">
                <a16:creationId xmlns:a16="http://schemas.microsoft.com/office/drawing/2014/main" id="{6CC5B1A8-39B0-4AC2-A122-B38AFBD79517}"/>
              </a:ext>
            </a:extLst>
          </p:cNvPr>
          <p:cNvSpPr txBox="1">
            <a:spLocks/>
          </p:cNvSpPr>
          <p:nvPr/>
        </p:nvSpPr>
        <p:spPr>
          <a:xfrm>
            <a:off x="193532" y="2721495"/>
            <a:ext cx="5449530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Unity </a:t>
            </a: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물리 엔진</a:t>
            </a:r>
            <a:endParaRPr lang="en-US" altLang="ko-KR" sz="4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B204C3F1-9068-4A15-B503-139170960A18}"/>
              </a:ext>
            </a:extLst>
          </p:cNvPr>
          <p:cNvSpPr txBox="1">
            <a:spLocks/>
          </p:cNvSpPr>
          <p:nvPr/>
        </p:nvSpPr>
        <p:spPr>
          <a:xfrm>
            <a:off x="5927218" y="2193401"/>
            <a:ext cx="2538920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Joint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D4EC0A1-B164-486D-989F-E309DC7AA841}"/>
              </a:ext>
            </a:extLst>
          </p:cNvPr>
          <p:cNvSpPr/>
          <p:nvPr/>
        </p:nvSpPr>
        <p:spPr>
          <a:xfrm>
            <a:off x="5748145" y="2932380"/>
            <a:ext cx="2801566" cy="72664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45719525-DF3D-4FE3-B40F-91DBA4E27348}"/>
              </a:ext>
            </a:extLst>
          </p:cNvPr>
          <p:cNvSpPr txBox="1">
            <a:spLocks/>
          </p:cNvSpPr>
          <p:nvPr/>
        </p:nvSpPr>
        <p:spPr>
          <a:xfrm>
            <a:off x="5991104" y="3052874"/>
            <a:ext cx="2411147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FECD26D1-985A-4CC6-8039-55D81D854DE1}"/>
              </a:ext>
            </a:extLst>
          </p:cNvPr>
          <p:cNvSpPr/>
          <p:nvPr/>
        </p:nvSpPr>
        <p:spPr>
          <a:xfrm>
            <a:off x="1040860" y="4666174"/>
            <a:ext cx="3754876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B9E0964D-FC01-4173-9225-717B0C6E2CBB}"/>
              </a:ext>
            </a:extLst>
          </p:cNvPr>
          <p:cNvSpPr txBox="1">
            <a:spLocks/>
          </p:cNvSpPr>
          <p:nvPr/>
        </p:nvSpPr>
        <p:spPr>
          <a:xfrm>
            <a:off x="1234392" y="4848897"/>
            <a:ext cx="3219855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Colldier</a:t>
            </a: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개선</a:t>
            </a:r>
            <a:endParaRPr lang="en-US" altLang="ko-KR" sz="4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A15B875-F852-4040-878A-F305CAA4A7DB}"/>
              </a:ext>
            </a:extLst>
          </p:cNvPr>
          <p:cNvSpPr/>
          <p:nvPr/>
        </p:nvSpPr>
        <p:spPr>
          <a:xfrm>
            <a:off x="5807691" y="4411491"/>
            <a:ext cx="3639156" cy="72664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11738C72-FB08-4FF7-8DF5-D599F5E21529}"/>
              </a:ext>
            </a:extLst>
          </p:cNvPr>
          <p:cNvSpPr txBox="1">
            <a:spLocks/>
          </p:cNvSpPr>
          <p:nvPr/>
        </p:nvSpPr>
        <p:spPr>
          <a:xfrm>
            <a:off x="5807691" y="4524760"/>
            <a:ext cx="3639156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Circle Collider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2DCE4260-E7FC-459A-8FA6-079A3C2FBCA7}"/>
              </a:ext>
            </a:extLst>
          </p:cNvPr>
          <p:cNvSpPr/>
          <p:nvPr/>
        </p:nvSpPr>
        <p:spPr>
          <a:xfrm>
            <a:off x="5807691" y="5323379"/>
            <a:ext cx="3639156" cy="72664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29CFA84B-9955-4D60-A899-5FACBB25DBBD}"/>
              </a:ext>
            </a:extLst>
          </p:cNvPr>
          <p:cNvSpPr txBox="1">
            <a:spLocks/>
          </p:cNvSpPr>
          <p:nvPr/>
        </p:nvSpPr>
        <p:spPr>
          <a:xfrm>
            <a:off x="5807691" y="5476656"/>
            <a:ext cx="3639156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Polygon Collider</a:t>
            </a:r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AD05D005-2EC5-4F2A-8826-E00A5D19F8C4}"/>
              </a:ext>
            </a:extLst>
          </p:cNvPr>
          <p:cNvSpPr txBox="1">
            <a:spLocks/>
          </p:cNvSpPr>
          <p:nvPr/>
        </p:nvSpPr>
        <p:spPr>
          <a:xfrm>
            <a:off x="8794610" y="3031269"/>
            <a:ext cx="2538920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Rigidbody</a:t>
            </a:r>
            <a:endParaRPr lang="en-US" altLang="ko-KR" sz="4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486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FB42148-9D1B-4786-9C09-FBC2273BF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0140836"/>
              </p:ext>
            </p:extLst>
          </p:nvPr>
        </p:nvGraphicFramePr>
        <p:xfrm>
          <a:off x="3437118" y="2354365"/>
          <a:ext cx="4877848" cy="330558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2438924">
                  <a:extLst>
                    <a:ext uri="{9D8B030D-6E8A-4147-A177-3AD203B41FA5}">
                      <a16:colId xmlns:a16="http://schemas.microsoft.com/office/drawing/2014/main" val="1168435419"/>
                    </a:ext>
                  </a:extLst>
                </a:gridCol>
                <a:gridCol w="2438924">
                  <a:extLst>
                    <a:ext uri="{9D8B030D-6E8A-4147-A177-3AD203B41FA5}">
                      <a16:colId xmlns:a16="http://schemas.microsoft.com/office/drawing/2014/main" val="1233195308"/>
                    </a:ext>
                  </a:extLst>
                </a:gridCol>
              </a:tblGrid>
              <a:tr h="165279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004812"/>
                  </a:ext>
                </a:extLst>
              </a:tr>
              <a:tr h="165279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61767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188272D3-0EEF-4318-A534-D02538FD550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Unity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물리 엔진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45D44E-2101-47C2-B514-F42D691D9A40}"/>
              </a:ext>
            </a:extLst>
          </p:cNvPr>
          <p:cNvSpPr txBox="1"/>
          <p:nvPr/>
        </p:nvSpPr>
        <p:spPr>
          <a:xfrm>
            <a:off x="3777007" y="2884824"/>
            <a:ext cx="1539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Rigidbody</a:t>
            </a:r>
            <a:endParaRPr lang="en-US" altLang="ko-KR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algn="ctr"/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리지드바디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FA70B1-2E6E-46CF-8FC8-B9FF56AE0903}"/>
              </a:ext>
            </a:extLst>
          </p:cNvPr>
          <p:cNvSpPr txBox="1"/>
          <p:nvPr/>
        </p:nvSpPr>
        <p:spPr>
          <a:xfrm>
            <a:off x="6526928" y="2884824"/>
            <a:ext cx="1215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</a:p>
          <a:p>
            <a:pPr algn="ctr"/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콜라이더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4176EA-AABD-4E20-9D79-91BCA3B0102B}"/>
              </a:ext>
            </a:extLst>
          </p:cNvPr>
          <p:cNvSpPr txBox="1"/>
          <p:nvPr/>
        </p:nvSpPr>
        <p:spPr>
          <a:xfrm>
            <a:off x="5791353" y="4486554"/>
            <a:ext cx="2686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Effector</a:t>
            </a:r>
          </a:p>
          <a:p>
            <a:pPr algn="ctr"/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이펙터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16403E-B0F6-4304-A8B0-70D270CD9A71}"/>
              </a:ext>
            </a:extLst>
          </p:cNvPr>
          <p:cNvSpPr txBox="1"/>
          <p:nvPr/>
        </p:nvSpPr>
        <p:spPr>
          <a:xfrm>
            <a:off x="3929407" y="4486555"/>
            <a:ext cx="1128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Joint</a:t>
            </a:r>
          </a:p>
          <a:p>
            <a:pPr algn="ctr"/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조인트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8419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Joint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06FA5E1-60F1-4C5E-B619-FE6FB2909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153534"/>
              </p:ext>
            </p:extLst>
          </p:nvPr>
        </p:nvGraphicFramePr>
        <p:xfrm>
          <a:off x="1872571" y="2537716"/>
          <a:ext cx="3736600" cy="51816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868300">
                  <a:extLst>
                    <a:ext uri="{9D8B030D-6E8A-4147-A177-3AD203B41FA5}">
                      <a16:colId xmlns:a16="http://schemas.microsoft.com/office/drawing/2014/main" val="1168435419"/>
                    </a:ext>
                  </a:extLst>
                </a:gridCol>
                <a:gridCol w="1868300">
                  <a:extLst>
                    <a:ext uri="{9D8B030D-6E8A-4147-A177-3AD203B41FA5}">
                      <a16:colId xmlns:a16="http://schemas.microsoft.com/office/drawing/2014/main" val="1233195308"/>
                    </a:ext>
                  </a:extLst>
                </a:gridCol>
              </a:tblGrid>
              <a:tr h="448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err="1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Rigidbody</a:t>
                      </a:r>
                      <a:endParaRPr lang="ko-KR" altLang="en-US" sz="280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Collider</a:t>
                      </a:r>
                      <a:endParaRPr lang="ko-KR" altLang="en-US" sz="280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004812"/>
                  </a:ext>
                </a:extLst>
              </a:tr>
            </a:tbl>
          </a:graphicData>
        </a:graphic>
      </p:graphicFrame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7B82B983-FC7E-4910-A733-7D26DC262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9328" y="4005538"/>
            <a:ext cx="6644472" cy="1603375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2500" dirty="0">
                <a:solidFill>
                  <a:srgbClr val="0070C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여러</a:t>
            </a:r>
            <a:r>
              <a:rPr lang="ko-KR" altLang="en-US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바디가 하나의 물리적인 바디처럼 동작</a:t>
            </a:r>
            <a:endParaRPr lang="en-US" altLang="ko-KR" sz="25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D73D43-2872-4FE7-A34E-C98A7368D93F}"/>
              </a:ext>
            </a:extLst>
          </p:cNvPr>
          <p:cNvSpPr txBox="1"/>
          <p:nvPr/>
        </p:nvSpPr>
        <p:spPr>
          <a:xfrm>
            <a:off x="6202836" y="2578822"/>
            <a:ext cx="48830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rgbClr val="0070C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하나</a:t>
            </a:r>
            <a:r>
              <a:rPr lang="ko-KR" altLang="en-US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의 물리적인 바디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F657300C-D421-40FD-9202-E24322BCBC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072761"/>
              </p:ext>
            </p:extLst>
          </p:nvPr>
        </p:nvGraphicFramePr>
        <p:xfrm>
          <a:off x="1872571" y="3902996"/>
          <a:ext cx="1868300" cy="51816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868300">
                  <a:extLst>
                    <a:ext uri="{9D8B030D-6E8A-4147-A177-3AD203B41FA5}">
                      <a16:colId xmlns:a16="http://schemas.microsoft.com/office/drawing/2014/main" val="381747744"/>
                    </a:ext>
                  </a:extLst>
                </a:gridCol>
              </a:tblGrid>
              <a:tr h="448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Joint</a:t>
                      </a:r>
                      <a:endParaRPr lang="ko-KR" altLang="en-US" sz="280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004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235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Joint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적용 실습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3" name="bandicam 2019-04-30 13-52-58-911">
            <a:hlinkClick r:id="" action="ppaction://media"/>
            <a:extLst>
              <a:ext uri="{FF2B5EF4-FFF2-40B4-BE49-F238E27FC236}">
                <a16:creationId xmlns:a16="http://schemas.microsoft.com/office/drawing/2014/main" id="{3ACFB92C-4821-469B-8A6D-65219357A8F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432" end="524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15341" y="1772567"/>
            <a:ext cx="5751610" cy="35972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93B65FD-445B-42C1-8AF8-FC73E21F91E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211"/>
          <a:stretch/>
        </p:blipFill>
        <p:spPr>
          <a:xfrm>
            <a:off x="8105463" y="1352807"/>
            <a:ext cx="2409825" cy="47078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9E14CE-4730-42BD-A1C2-DFA9FE455205}"/>
              </a:ext>
            </a:extLst>
          </p:cNvPr>
          <p:cNvSpPr txBox="1"/>
          <p:nvPr/>
        </p:nvSpPr>
        <p:spPr>
          <a:xfrm>
            <a:off x="1244337" y="5876036"/>
            <a:ext cx="6975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21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개의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Chain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en-US" altLang="ko-KR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GameObject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가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Joint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사용해 마치 하나처럼 동작</a:t>
            </a:r>
          </a:p>
        </p:txBody>
      </p:sp>
    </p:spTree>
    <p:extLst>
      <p:ext uri="{BB962C8B-B14F-4D97-AF65-F5344CB8AC3E}">
        <p14:creationId xmlns:p14="http://schemas.microsoft.com/office/powerpoint/2010/main" val="37010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Joint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적용 실습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" name="bandicam 2019-04-30 14-00-02-701">
            <a:hlinkClick r:id="" action="ppaction://media"/>
            <a:extLst>
              <a:ext uri="{FF2B5EF4-FFF2-40B4-BE49-F238E27FC236}">
                <a16:creationId xmlns:a16="http://schemas.microsoft.com/office/drawing/2014/main" id="{46C7FB9B-6C87-4F8A-A57B-0AB1A6690D7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303" end="177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37468" y="1539081"/>
            <a:ext cx="6579909" cy="37798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866C6F-7959-4595-B281-EF7D8E3A3CEC}"/>
              </a:ext>
            </a:extLst>
          </p:cNvPr>
          <p:cNvSpPr txBox="1"/>
          <p:nvPr/>
        </p:nvSpPr>
        <p:spPr>
          <a:xfrm>
            <a:off x="3217682" y="5836089"/>
            <a:ext cx="6975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큰 충격이 가해질 경우 하나의 물리적인 </a:t>
            </a:r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Object</a:t>
            </a:r>
            <a:r>
              <a:rPr lang="ko-KR" altLang="en-US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벗어남</a:t>
            </a:r>
          </a:p>
        </p:txBody>
      </p:sp>
    </p:spTree>
    <p:extLst>
      <p:ext uri="{BB962C8B-B14F-4D97-AF65-F5344CB8AC3E}">
        <p14:creationId xmlns:p14="http://schemas.microsoft.com/office/powerpoint/2010/main" val="335858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6CA85010-9AE0-4483-B23B-4CFDC9464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3887446"/>
              </p:ext>
            </p:extLst>
          </p:nvPr>
        </p:nvGraphicFramePr>
        <p:xfrm>
          <a:off x="3276795" y="1776430"/>
          <a:ext cx="5638410" cy="242524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879470">
                  <a:extLst>
                    <a:ext uri="{9D8B030D-6E8A-4147-A177-3AD203B41FA5}">
                      <a16:colId xmlns:a16="http://schemas.microsoft.com/office/drawing/2014/main" val="2538105365"/>
                    </a:ext>
                  </a:extLst>
                </a:gridCol>
                <a:gridCol w="1879470">
                  <a:extLst>
                    <a:ext uri="{9D8B030D-6E8A-4147-A177-3AD203B41FA5}">
                      <a16:colId xmlns:a16="http://schemas.microsoft.com/office/drawing/2014/main" val="1691521536"/>
                    </a:ext>
                  </a:extLst>
                </a:gridCol>
                <a:gridCol w="1879470">
                  <a:extLst>
                    <a:ext uri="{9D8B030D-6E8A-4147-A177-3AD203B41FA5}">
                      <a16:colId xmlns:a16="http://schemas.microsoft.com/office/drawing/2014/main" val="4090021145"/>
                    </a:ext>
                  </a:extLst>
                </a:gridCol>
              </a:tblGrid>
              <a:tr h="37378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Game Object</a:t>
                      </a:r>
                      <a:endParaRPr lang="ko-KR" altLang="en-US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534983"/>
                  </a:ext>
                </a:extLst>
              </a:tr>
              <a:tr h="3737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Panda</a:t>
                      </a:r>
                      <a:endParaRPr lang="ko-KR" altLang="en-US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Projectile</a:t>
                      </a:r>
                      <a:endParaRPr lang="ko-KR" altLang="en-US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Cupcake Tower</a:t>
                      </a:r>
                      <a:endParaRPr lang="ko-KR" altLang="en-US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6509650"/>
                  </a:ext>
                </a:extLst>
              </a:tr>
              <a:tr h="1677679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3490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Rigidbody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5D3886B-C10B-4013-B42E-B9AFDA773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6081" y="4103000"/>
            <a:ext cx="10360056" cy="2121031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20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Rigidbody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Game object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에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attach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하여 물리 엔진 </a:t>
            </a:r>
            <a:r>
              <a:rPr lang="ko-KR" altLang="en-US" sz="20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제어하에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둠</a:t>
            </a: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-&gt;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사용자가 엔진에서 정의한대로 판다나 컵케이크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등이 움직임</a:t>
            </a: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 algn="ctr">
              <a:buNone/>
            </a:pPr>
            <a:r>
              <a:rPr lang="ko-KR" altLang="en-US" sz="20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물리 엔진에 따라서 어떻게 하나의 </a:t>
            </a:r>
            <a:r>
              <a:rPr lang="en-US" altLang="ko-KR" sz="20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object </a:t>
            </a:r>
            <a:r>
              <a:rPr lang="ko-KR" altLang="en-US" sz="20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가 다른 </a:t>
            </a:r>
            <a:r>
              <a:rPr lang="en-US" altLang="ko-KR" sz="20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object</a:t>
            </a:r>
            <a:r>
              <a:rPr lang="ko-KR" altLang="en-US" sz="20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들과 상호작용하여 시뮬레이션 되는가</a:t>
            </a:r>
            <a:r>
              <a:rPr lang="en-US" altLang="ko-KR" sz="20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?</a:t>
            </a:r>
          </a:p>
          <a:p>
            <a:pPr marL="0" indent="0" algn="ctr">
              <a:buNone/>
            </a:pP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0B0C5DE-6156-4F60-BAE3-405C516ADF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3" r="85723" b="90484"/>
          <a:stretch/>
        </p:blipFill>
        <p:spPr>
          <a:xfrm>
            <a:off x="3578036" y="2540109"/>
            <a:ext cx="1253765" cy="16376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CBA5F0A-62F0-40BF-8EBD-58C3284B53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96" b="71918"/>
          <a:stretch/>
        </p:blipFill>
        <p:spPr>
          <a:xfrm>
            <a:off x="5541259" y="2738271"/>
            <a:ext cx="932883" cy="124215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348F31A-0D2B-49B6-A034-50946F4D304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3" t="38306" r="64833" b="35431"/>
          <a:stretch/>
        </p:blipFill>
        <p:spPr>
          <a:xfrm>
            <a:off x="7183600" y="2540109"/>
            <a:ext cx="1517722" cy="158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35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Rigidbody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– body type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5D3886B-C10B-4013-B42E-B9AFDA773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7452" y="2833544"/>
            <a:ext cx="10260397" cy="311698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altLang="ko-KR" sz="3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★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Dynamic(object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들의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default) :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중력이나 힘에 대해 영향을 받음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★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Kinematic :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중력이나 힘에 대해 전혀 영향을 받지 않고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오직 사용자의 힘에 의해서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              </a:t>
            </a: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                  &gt;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즉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상황에 맞는 새로운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script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작성 필요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	</a:t>
            </a:r>
            <a:r>
              <a:rPr lang="en-US" altLang="ko-KR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      Ex) </a:t>
            </a:r>
            <a:r>
              <a:rPr lang="ko-KR" altLang="en-US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 오브젝트</a:t>
            </a:r>
            <a:r>
              <a:rPr lang="en-US" altLang="ko-KR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오브젝트</a:t>
            </a:r>
            <a:endParaRPr lang="en-US" altLang="ko-KR" sz="36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★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Static :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전혀 움직이지 않음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– Collider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개념 사용 가능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	        </a:t>
            </a:r>
            <a:r>
              <a:rPr lang="en-US" altLang="ko-KR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Ex) </a:t>
            </a:r>
            <a:r>
              <a:rPr lang="ko-KR" altLang="en-US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컵케이크 오브젝트</a:t>
            </a:r>
            <a:endParaRPr lang="en-US" altLang="ko-KR" sz="36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06FA5E1-60F1-4C5E-B619-FE6FB2909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9241063"/>
              </p:ext>
            </p:extLst>
          </p:nvPr>
        </p:nvGraphicFramePr>
        <p:xfrm>
          <a:off x="3293550" y="1908666"/>
          <a:ext cx="5604900" cy="55730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868300">
                  <a:extLst>
                    <a:ext uri="{9D8B030D-6E8A-4147-A177-3AD203B41FA5}">
                      <a16:colId xmlns:a16="http://schemas.microsoft.com/office/drawing/2014/main" val="1168435419"/>
                    </a:ext>
                  </a:extLst>
                </a:gridCol>
                <a:gridCol w="1868300">
                  <a:extLst>
                    <a:ext uri="{9D8B030D-6E8A-4147-A177-3AD203B41FA5}">
                      <a16:colId xmlns:a16="http://schemas.microsoft.com/office/drawing/2014/main" val="1233195308"/>
                    </a:ext>
                  </a:extLst>
                </a:gridCol>
                <a:gridCol w="1868300">
                  <a:extLst>
                    <a:ext uri="{9D8B030D-6E8A-4147-A177-3AD203B41FA5}">
                      <a16:colId xmlns:a16="http://schemas.microsoft.com/office/drawing/2014/main" val="381747744"/>
                    </a:ext>
                  </a:extLst>
                </a:gridCol>
              </a:tblGrid>
              <a:tr h="5573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Dynamic</a:t>
                      </a:r>
                      <a:endParaRPr lang="ko-KR" altLang="en-US" sz="280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Kinematic</a:t>
                      </a:r>
                      <a:endParaRPr lang="ko-KR" altLang="en-US" sz="280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Static</a:t>
                      </a:r>
                      <a:endParaRPr lang="ko-KR" altLang="en-US" sz="280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00481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AEECAA8-D954-4871-ABD9-BB837F674B3C}"/>
              </a:ext>
            </a:extLst>
          </p:cNvPr>
          <p:cNvSpPr txBox="1"/>
          <p:nvPr/>
        </p:nvSpPr>
        <p:spPr>
          <a:xfrm>
            <a:off x="2705493" y="6138932"/>
            <a:ext cx="76357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구현 후 수정해야할 부분 있을</a:t>
            </a:r>
            <a:r>
              <a:rPr lang="en-US" altLang="ko-KR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시 </a:t>
            </a:r>
            <a:r>
              <a:rPr lang="en-US" altLang="ko-KR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body type </a:t>
            </a:r>
            <a:r>
              <a:rPr lang="ko-KR" altLang="en-US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변경 예정</a:t>
            </a:r>
            <a:endParaRPr lang="en-US" altLang="ko-KR" sz="2200" b="1" dirty="0">
              <a:solidFill>
                <a:schemeClr val="accent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5791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Rigidbody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– body type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5D3886B-C10B-4013-B42E-B9AFDA773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7452" y="2833544"/>
            <a:ext cx="10260397" cy="311698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altLang="ko-KR" sz="3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★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Dynamic(object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들의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default) :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중력이나 힘에 대해 영향을 받음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★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Kinematic :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중력이나 힘에 대해 전혀 영향을 받지 않고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오직 사용자의 힘에 의해서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              </a:t>
            </a: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                  &gt;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즉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상황에 맞는 새로운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script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작성 필요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	</a:t>
            </a:r>
            <a:r>
              <a:rPr lang="en-US" altLang="ko-KR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      Ex) </a:t>
            </a:r>
            <a:r>
              <a:rPr lang="ko-KR" altLang="en-US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 오브젝트</a:t>
            </a:r>
            <a:r>
              <a:rPr lang="en-US" altLang="ko-KR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 오브젝트</a:t>
            </a:r>
            <a:endParaRPr lang="en-US" altLang="ko-KR" sz="36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solidFill>
                  <a:schemeClr val="accent4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★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Static :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전혀 움직이지 않음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– Collider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개념 사용 가능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	        </a:t>
            </a:r>
            <a:r>
              <a:rPr lang="en-US" altLang="ko-KR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Ex) </a:t>
            </a:r>
            <a:r>
              <a:rPr lang="ko-KR" altLang="en-US" sz="36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컵케이크 오브젝트</a:t>
            </a:r>
            <a:endParaRPr lang="en-US" altLang="ko-KR" sz="36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06FA5E1-60F1-4C5E-B619-FE6FB2909FF4}"/>
              </a:ext>
            </a:extLst>
          </p:cNvPr>
          <p:cNvGraphicFramePr>
            <a:graphicFrameLocks noGrp="1"/>
          </p:cNvGraphicFramePr>
          <p:nvPr/>
        </p:nvGraphicFramePr>
        <p:xfrm>
          <a:off x="3293550" y="1908666"/>
          <a:ext cx="5604900" cy="55730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868300">
                  <a:extLst>
                    <a:ext uri="{9D8B030D-6E8A-4147-A177-3AD203B41FA5}">
                      <a16:colId xmlns:a16="http://schemas.microsoft.com/office/drawing/2014/main" val="1168435419"/>
                    </a:ext>
                  </a:extLst>
                </a:gridCol>
                <a:gridCol w="1868300">
                  <a:extLst>
                    <a:ext uri="{9D8B030D-6E8A-4147-A177-3AD203B41FA5}">
                      <a16:colId xmlns:a16="http://schemas.microsoft.com/office/drawing/2014/main" val="1233195308"/>
                    </a:ext>
                  </a:extLst>
                </a:gridCol>
                <a:gridCol w="1868300">
                  <a:extLst>
                    <a:ext uri="{9D8B030D-6E8A-4147-A177-3AD203B41FA5}">
                      <a16:colId xmlns:a16="http://schemas.microsoft.com/office/drawing/2014/main" val="381747744"/>
                    </a:ext>
                  </a:extLst>
                </a:gridCol>
              </a:tblGrid>
              <a:tr h="5573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Dynamic</a:t>
                      </a:r>
                      <a:endParaRPr lang="ko-KR" altLang="en-US" sz="280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Kinematic</a:t>
                      </a:r>
                      <a:endParaRPr lang="ko-KR" altLang="en-US" sz="280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Static</a:t>
                      </a:r>
                      <a:endParaRPr lang="ko-KR" altLang="en-US" sz="280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00481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AEECAA8-D954-4871-ABD9-BB837F674B3C}"/>
              </a:ext>
            </a:extLst>
          </p:cNvPr>
          <p:cNvSpPr txBox="1"/>
          <p:nvPr/>
        </p:nvSpPr>
        <p:spPr>
          <a:xfrm>
            <a:off x="2705493" y="6138932"/>
            <a:ext cx="76357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구현 후 수정해야할 부분 있을</a:t>
            </a:r>
            <a:r>
              <a:rPr lang="en-US" altLang="ko-KR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시 </a:t>
            </a:r>
            <a:r>
              <a:rPr lang="en-US" altLang="ko-KR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body type </a:t>
            </a:r>
            <a:r>
              <a:rPr lang="ko-KR" altLang="en-US" sz="2200" b="1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변경 예정</a:t>
            </a:r>
            <a:endParaRPr lang="en-US" altLang="ko-KR" sz="2200" b="1" dirty="0">
              <a:solidFill>
                <a:schemeClr val="accent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3142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1582</TotalTime>
  <Words>778</Words>
  <Application>Microsoft Office PowerPoint</Application>
  <PresentationFormat>와이드스크린</PresentationFormat>
  <Paragraphs>157</Paragraphs>
  <Slides>17</Slides>
  <Notes>15</Notes>
  <HiddenSlides>0</HiddenSlides>
  <MMClips>5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맑은 고딕</vt:lpstr>
      <vt:lpstr>08서울남산체 B</vt:lpstr>
      <vt:lpstr>Arial</vt:lpstr>
      <vt:lpstr>a바른생각</vt:lpstr>
      <vt:lpstr>Calibri</vt:lpstr>
      <vt:lpstr>08서울남산체 EB</vt:lpstr>
      <vt:lpstr>Office 테마</vt:lpstr>
      <vt:lpstr>PowerPoint 프레젠테이션</vt:lpstr>
      <vt:lpstr>목차</vt:lpstr>
      <vt:lpstr>PowerPoint 프레젠테이션</vt:lpstr>
      <vt:lpstr>Joint</vt:lpstr>
      <vt:lpstr>Joint 적용 실습</vt:lpstr>
      <vt:lpstr>Joint 적용 실습</vt:lpstr>
      <vt:lpstr>Rigidbody</vt:lpstr>
      <vt:lpstr>Rigidbody – body type</vt:lpstr>
      <vt:lpstr>Rigidbody – body type</vt:lpstr>
      <vt:lpstr>Collider</vt:lpstr>
      <vt:lpstr>Rigidbody - Collider 적용 실습</vt:lpstr>
      <vt:lpstr>Rigidbody - collider 적용 실습</vt:lpstr>
      <vt:lpstr> 발사체 및 판다 Collider 개선</vt:lpstr>
      <vt:lpstr>발사체 Collider 개선</vt:lpstr>
      <vt:lpstr>판다 Collider 개선</vt:lpstr>
      <vt:lpstr>Collider 개선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 hun kim</dc:creator>
  <cp:lastModifiedBy>김 민선</cp:lastModifiedBy>
  <cp:revision>129</cp:revision>
  <dcterms:created xsi:type="dcterms:W3CDTF">2019-03-29T06:51:38Z</dcterms:created>
  <dcterms:modified xsi:type="dcterms:W3CDTF">2019-05-01T15:20:10Z</dcterms:modified>
</cp:coreProperties>
</file>

<file path=docProps/thumbnail.jpeg>
</file>